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2C904-6885-14DB-E295-6AD3CB9DB7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E3B110-4A59-98B3-9DBE-7F485E2F6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5297F-A22D-1669-3E16-5DEE90A0C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1E92-5237-4E30-A8D6-2188C2DDB1D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EE020-3A39-D548-A85C-792DEB68A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67492-5D85-766C-A88E-7C34AB7BA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738E-02DC-40DA-988B-2BF0BCBC1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4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475BA-FE86-0708-EEF5-1C8943415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D8906C-F022-E6DE-0B31-FFC5B28F3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E33AE-B118-4126-3557-3C0C53BE1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1E92-5237-4E30-A8D6-2188C2DDB1D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D612C-ED08-4967-D886-DF61274C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701B2-FB5E-B8D1-0027-A088DE4A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738E-02DC-40DA-988B-2BF0BCBC1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7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899053-4488-C82F-5044-555FD286C8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375E9F-542F-E0F3-BF3E-8DB9C7B2B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8FDFB-A427-F3F0-B1B4-F00F3613D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1E92-5237-4E30-A8D6-2188C2DDB1D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CB4C2-F43C-AE92-65B9-C80BCE2F2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4F96C-9084-ED16-C910-103130101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738E-02DC-40DA-988B-2BF0BCBC1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4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4DE27-EAF5-5D8A-A9BD-B7C63DFE0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EF080-0D6E-1348-CD4A-577212978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B0680-0749-9C8C-7AAD-D8FD915B3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1E92-5237-4E30-A8D6-2188C2DDB1D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4C8DF-C80F-7B89-30C2-2DDCD2002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CAA61-7AD6-FA5C-EA3D-41C8A8CF6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738E-02DC-40DA-988B-2BF0BCBC1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2277F-355B-355C-4672-D2E4DE4C8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0B252-D5F5-ECF0-7A42-E14509076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D01B3-E9E6-6B79-E6E1-C932CD4B2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1E92-5237-4E30-A8D6-2188C2DDB1D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F07F1-EA38-4B9E-3660-AE696E37E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FA1A1-6BB0-9A52-A8B2-65EDA90DD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738E-02DC-40DA-988B-2BF0BCBC1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9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B3C4-5AE3-7E37-12DB-3CBCD8CB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079E9-F13F-9D42-C7A5-5D18ED30AE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332624-AEC9-815D-D858-A1423E93A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C9AE11-A1DC-D1F0-61F6-F54781023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1E92-5237-4E30-A8D6-2188C2DDB1D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6E1D8-A8D7-B617-DC21-FDF78143C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E100B-7724-2488-91D5-4DDBB90C9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738E-02DC-40DA-988B-2BF0BCBC1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8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380CC-7908-E8D2-3DD0-1FF6F917E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2038D-C827-E624-98A3-46CA193E8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5C66D-844F-D8C3-93F2-F32F40170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6C57ED-0960-5B83-9D32-4CA601015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8166A2-6675-F564-762F-0359492809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A07E3A-6164-660E-BF77-73966E817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1E92-5237-4E30-A8D6-2188C2DDB1D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6B6066-2F9E-593D-DC06-3B5B6A9E0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6887D0-FEAA-3D43-42CB-32508F9AA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738E-02DC-40DA-988B-2BF0BCBC1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6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4816-F1DB-8605-BC77-8987368E3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6CA00F-AB10-790A-4B64-93AE039C2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1E92-5237-4E30-A8D6-2188C2DDB1D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F67BF3-CA79-3108-15A6-D0A8B3D40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BF3569-F421-D412-873B-18388C346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738E-02DC-40DA-988B-2BF0BCBC1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1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462A1C-797E-5B45-4BB0-7AA50AD0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1E92-5237-4E30-A8D6-2188C2DDB1D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387855-4003-0747-F02E-33BDFFAAF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265B7-FD40-28CF-2B43-DB6991203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738E-02DC-40DA-988B-2BF0BCBC1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0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9A103-EF27-D5AA-9B14-985C4FEC6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5713A-124D-B312-8439-214C03B5C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94F3B6-6841-9E48-0EEF-3CE1E0CA7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A6377-9D73-C49A-9D96-D75EFB634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1E92-5237-4E30-A8D6-2188C2DDB1D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BAA278-C9AA-1BAE-3672-59260F234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04BE9-7F3E-40CB-E84E-287D2C59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738E-02DC-40DA-988B-2BF0BCBC1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2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7A6DF-BB65-7754-CF6D-7441BFEA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F16BAC-5724-DE18-E484-CA72E6E171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8F4CC-31B6-88A2-5C14-8E4A374EC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F1888B-2CEF-E29B-E9C3-09E4E251A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1E92-5237-4E30-A8D6-2188C2DDB1D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F6D586-7A56-BD12-5315-666C80CB2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F6F21-046E-481A-6116-3B8FF6759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738E-02DC-40DA-988B-2BF0BCBC1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1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716C15-2945-EA2F-13B5-CF93D41EE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0452B-4324-549E-6B23-F8804E745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5A8A0-CB88-E136-4C7A-FF78AB4F7C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B41E92-5237-4E30-A8D6-2188C2DDB1D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178C8-52E3-C724-F1D0-3E1D87700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27E57-3B30-3D78-D49F-66C82725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3E738E-02DC-40DA-988B-2BF0BCBC1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37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DBA10-34B3-F743-557C-9B9DD8D83C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ABTS Update for the TSDA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AE72A-848E-6E74-3062-54303FB09A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Cameron Wright</a:t>
            </a:r>
          </a:p>
          <a:p>
            <a:r>
              <a:rPr lang="en-US" dirty="0"/>
              <a:t>Executive Director ABTS</a:t>
            </a:r>
          </a:p>
        </p:txBody>
      </p:sp>
    </p:spTree>
    <p:extLst>
      <p:ext uri="{BB962C8B-B14F-4D97-AF65-F5344CB8AC3E}">
        <p14:creationId xmlns:p14="http://schemas.microsoft.com/office/powerpoint/2010/main" val="3531876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09BE8-9161-6AD6-EF25-F3A80BDC1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ABTS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3A216-6610-7E6A-8128-61F0BC03F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PULSE 360 professionalism survey in process-overall response from programs has been very high</a:t>
            </a:r>
          </a:p>
          <a:p>
            <a:r>
              <a:rPr lang="en-US" dirty="0"/>
              <a:t>New ABTS Professionalism statement formulated and Candidates (and Diplomates) will need to attest to the statement</a:t>
            </a:r>
          </a:p>
          <a:p>
            <a:r>
              <a:rPr lang="en-US" dirty="0"/>
              <a:t>Case log revision for adult cardiac and general thoracic coming soon-pacemakers will be eliminated for example</a:t>
            </a:r>
          </a:p>
          <a:p>
            <a:r>
              <a:rPr lang="en-US" dirty="0"/>
              <a:t>Board Certificates are now good for only 5 years and do not have a date of expiration</a:t>
            </a:r>
          </a:p>
          <a:p>
            <a:r>
              <a:rPr lang="en-US" dirty="0"/>
              <a:t>Oral exam in Dallas at the ABOG exam center again this year</a:t>
            </a:r>
          </a:p>
        </p:txBody>
      </p:sp>
    </p:spTree>
    <p:extLst>
      <p:ext uri="{BB962C8B-B14F-4D97-AF65-F5344CB8AC3E}">
        <p14:creationId xmlns:p14="http://schemas.microsoft.com/office/powerpoint/2010/main" val="211571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E8ECA-9AD0-4E0B-ECD6-3AAC11332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ABTS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1F807-3153-4CC7-6A91-132BABFD8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ABMS has mandated Boards move to Competency Based Education (CBME) and the ABTS has started working on that concept to be led by Steve Yang with EPAs</a:t>
            </a:r>
          </a:p>
          <a:p>
            <a:r>
              <a:rPr lang="en-US" dirty="0"/>
              <a:t>Exam blueprint being updated with a Task Analysis concept of what the average graduating CT resident will know how to do</a:t>
            </a:r>
          </a:p>
          <a:p>
            <a:r>
              <a:rPr lang="en-US" dirty="0"/>
              <a:t>Oral exam (CE) has eliminated pediatric congenital and replaced that block with adult congenital cases</a:t>
            </a:r>
          </a:p>
          <a:p>
            <a:r>
              <a:rPr lang="en-US" dirty="0"/>
              <a:t>The ACGME is beginning a review/updating of Common Program Requirements which will include duty hours review</a:t>
            </a:r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883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C19F7-259D-87F9-018F-6E343EC6E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ABTS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F4250-97D5-5D32-E2A5-F6506D132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Recent Written exam (QE) had a pass rate of 82%</a:t>
            </a:r>
          </a:p>
          <a:p>
            <a:r>
              <a:rPr lang="en-US" dirty="0"/>
              <a:t>There was a SNAFU with the Pearson centers opening late on the East coast that affected 38 Candidates-the ABTS remediated those affected</a:t>
            </a:r>
          </a:p>
          <a:p>
            <a:r>
              <a:rPr lang="en-US" dirty="0"/>
              <a:t>Those sitting for the Congenital Boards should pass their exams within 2 years of finishing congenital fellowship. Those who do not pass within 2 years must submit a new case log list confirming they are practicing congenital heart surgery </a:t>
            </a:r>
            <a:r>
              <a:rPr lang="en-US"/>
              <a:t>and obtained relevant </a:t>
            </a:r>
            <a:r>
              <a:rPr lang="en-US" dirty="0"/>
              <a:t>congenital CMEs</a:t>
            </a:r>
          </a:p>
        </p:txBody>
      </p:sp>
    </p:spTree>
    <p:extLst>
      <p:ext uri="{BB962C8B-B14F-4D97-AF65-F5344CB8AC3E}">
        <p14:creationId xmlns:p14="http://schemas.microsoft.com/office/powerpoint/2010/main" val="4236504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A973AABA96894B9724CB53AE916897" ma:contentTypeVersion="19" ma:contentTypeDescription="Create a new document." ma:contentTypeScope="" ma:versionID="9639271bae55f9f49402eed0ea98d8aa">
  <xsd:schema xmlns:xsd="http://www.w3.org/2001/XMLSchema" xmlns:xs="http://www.w3.org/2001/XMLSchema" xmlns:p="http://schemas.microsoft.com/office/2006/metadata/properties" xmlns:ns1="http://schemas.microsoft.com/sharepoint/v3" xmlns:ns2="46aed8dd-b3c0-4c22-9a49-84f7814b00d7" xmlns:ns3="27af31e0-122d-4108-b3a5-e4723d15d204" targetNamespace="http://schemas.microsoft.com/office/2006/metadata/properties" ma:root="true" ma:fieldsID="5493d5c8299a737505f2eee2a66db6c2" ns1:_="" ns2:_="" ns3:_="">
    <xsd:import namespace="http://schemas.microsoft.com/sharepoint/v3"/>
    <xsd:import namespace="46aed8dd-b3c0-4c22-9a49-84f7814b00d7"/>
    <xsd:import namespace="27af31e0-122d-4108-b3a5-e4723d15d2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ed8dd-b3c0-4c22-9a49-84f7814b00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1f56bd8-1a93-4d55-be18-7d4467c34b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af31e0-122d-4108-b3a5-e4723d15d20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24a248fa-0f2e-458d-8f63-07d852663b37}" ma:internalName="TaxCatchAll" ma:showField="CatchAllData" ma:web="27af31e0-122d-4108-b3a5-e4723d15d2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46aed8dd-b3c0-4c22-9a49-84f7814b00d7">
      <Terms xmlns="http://schemas.microsoft.com/office/infopath/2007/PartnerControls"/>
    </lcf76f155ced4ddcb4097134ff3c332f>
    <TaxCatchAll xmlns="27af31e0-122d-4108-b3a5-e4723d15d204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8476D1A-5A07-4926-9233-F88315255D95}"/>
</file>

<file path=customXml/itemProps2.xml><?xml version="1.0" encoding="utf-8"?>
<ds:datastoreItem xmlns:ds="http://schemas.openxmlformats.org/officeDocument/2006/customXml" ds:itemID="{DC9ACC6F-3159-4AFF-93FA-F0E2FDE587A6}"/>
</file>

<file path=customXml/itemProps3.xml><?xml version="1.0" encoding="utf-8"?>
<ds:datastoreItem xmlns:ds="http://schemas.openxmlformats.org/officeDocument/2006/customXml" ds:itemID="{B539FDBD-6AC1-437D-A3A7-CF2B45EF3C60}"/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258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ABTS Update for the TSDA</vt:lpstr>
      <vt:lpstr>ABTS Updates</vt:lpstr>
      <vt:lpstr>ABTS Updates</vt:lpstr>
      <vt:lpstr>ABTS Updates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Wright, Cameron D.,MD</dc:creator>
  <cp:lastModifiedBy>Wright, Cameron D.,MD</cp:lastModifiedBy>
  <cp:revision>10</cp:revision>
  <dcterms:created xsi:type="dcterms:W3CDTF">2025-04-28T12:55:56Z</dcterms:created>
  <dcterms:modified xsi:type="dcterms:W3CDTF">2025-04-28T14:25:57Z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0x010100B2A973AABA96894B9724CB53AE916897</vt:lpwstr>
  </property>
</Properties>
</file>