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3" r:id="rId5"/>
    <p:sldId id="256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DD1E1A-40DE-423B-B6B4-FE124F4C3714}" v="58" dt="2025-04-29T19:23:06.6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ty, Adam" userId="30ec8478-a0e4-42f7-b32d-9ae111f3d8dc" providerId="ADAL" clId="{D2DD1E1A-40DE-423B-B6B4-FE124F4C3714}"/>
    <pc:docChg chg="undo redo custSel addSld delSld modSld sldOrd">
      <pc:chgData name="Doty, Adam" userId="30ec8478-a0e4-42f7-b32d-9ae111f3d8dc" providerId="ADAL" clId="{D2DD1E1A-40DE-423B-B6B4-FE124F4C3714}" dt="2025-04-29T19:33:36.653" v="2175" actId="47"/>
      <pc:docMkLst>
        <pc:docMk/>
      </pc:docMkLst>
      <pc:sldChg chg="addSp modSp add del mod setBg">
        <pc:chgData name="Doty, Adam" userId="30ec8478-a0e4-42f7-b32d-9ae111f3d8dc" providerId="ADAL" clId="{D2DD1E1A-40DE-423B-B6B4-FE124F4C3714}" dt="2025-04-29T18:23:22.929" v="415" actId="20577"/>
        <pc:sldMkLst>
          <pc:docMk/>
          <pc:sldMk cId="895559910" sldId="256"/>
        </pc:sldMkLst>
        <pc:spChg chg="mod">
          <ac:chgData name="Doty, Adam" userId="30ec8478-a0e4-42f7-b32d-9ae111f3d8dc" providerId="ADAL" clId="{D2DD1E1A-40DE-423B-B6B4-FE124F4C3714}" dt="2025-04-29T18:23:22.929" v="415" actId="20577"/>
          <ac:spMkLst>
            <pc:docMk/>
            <pc:sldMk cId="895559910" sldId="256"/>
            <ac:spMk id="2" creationId="{F7B413E3-748F-4FF9-71F6-B8B0801C6350}"/>
          </ac:spMkLst>
        </pc:spChg>
        <pc:spChg chg="mod">
          <ac:chgData name="Doty, Adam" userId="30ec8478-a0e4-42f7-b32d-9ae111f3d8dc" providerId="ADAL" clId="{D2DD1E1A-40DE-423B-B6B4-FE124F4C3714}" dt="2025-04-29T18:15:37.238" v="30" actId="403"/>
          <ac:spMkLst>
            <pc:docMk/>
            <pc:sldMk cId="895559910" sldId="256"/>
            <ac:spMk id="3" creationId="{8A94F745-8828-8553-423D-486B668C8559}"/>
          </ac:spMkLst>
        </pc:spChg>
        <pc:spChg chg="add">
          <ac:chgData name="Doty, Adam" userId="30ec8478-a0e4-42f7-b32d-9ae111f3d8dc" providerId="ADAL" clId="{D2DD1E1A-40DE-423B-B6B4-FE124F4C3714}" dt="2025-04-29T18:14:53.090" v="15" actId="26606"/>
          <ac:spMkLst>
            <pc:docMk/>
            <pc:sldMk cId="895559910" sldId="256"/>
            <ac:spMk id="11" creationId="{932495F0-C5CB-4823-AE70-EED61EBAB1BD}"/>
          </ac:spMkLst>
        </pc:spChg>
        <pc:spChg chg="add">
          <ac:chgData name="Doty, Adam" userId="30ec8478-a0e4-42f7-b32d-9ae111f3d8dc" providerId="ADAL" clId="{D2DD1E1A-40DE-423B-B6B4-FE124F4C3714}" dt="2025-04-29T18:14:53.090" v="15" actId="26606"/>
          <ac:spMkLst>
            <pc:docMk/>
            <pc:sldMk cId="895559910" sldId="256"/>
            <ac:spMk id="13" creationId="{CB8B9C25-D80D-48EC-B83A-231219A80C3F}"/>
          </ac:spMkLst>
        </pc:spChg>
        <pc:spChg chg="add">
          <ac:chgData name="Doty, Adam" userId="30ec8478-a0e4-42f7-b32d-9ae111f3d8dc" providerId="ADAL" clId="{D2DD1E1A-40DE-423B-B6B4-FE124F4C3714}" dt="2025-04-29T18:14:53.090" v="15" actId="26606"/>
          <ac:spMkLst>
            <pc:docMk/>
            <pc:sldMk cId="895559910" sldId="256"/>
            <ac:spMk id="15" creationId="{601CC70B-8875-45A1-8AFD-7D546E3C0C16}"/>
          </ac:spMkLst>
        </pc:spChg>
        <pc:picChg chg="mod">
          <ac:chgData name="Doty, Adam" userId="30ec8478-a0e4-42f7-b32d-9ae111f3d8dc" providerId="ADAL" clId="{D2DD1E1A-40DE-423B-B6B4-FE124F4C3714}" dt="2025-04-29T18:15:10.193" v="18" actId="1076"/>
          <ac:picMkLst>
            <pc:docMk/>
            <pc:sldMk cId="895559910" sldId="256"/>
            <ac:picMk id="4" creationId="{CD214145-EC7E-BBEA-90FD-6462ECA9907B}"/>
          </ac:picMkLst>
        </pc:picChg>
        <pc:picChg chg="add mod">
          <ac:chgData name="Doty, Adam" userId="30ec8478-a0e4-42f7-b32d-9ae111f3d8dc" providerId="ADAL" clId="{D2DD1E1A-40DE-423B-B6B4-FE124F4C3714}" dt="2025-04-29T18:15:14.521" v="19" actId="14100"/>
          <ac:picMkLst>
            <pc:docMk/>
            <pc:sldMk cId="895559910" sldId="256"/>
            <ac:picMk id="6" creationId="{8D1051F5-4B38-162B-151D-E425094A7040}"/>
          </ac:picMkLst>
        </pc:picChg>
      </pc:sldChg>
      <pc:sldChg chg="addSp delSp modSp add del mod setBg delDesignElem">
        <pc:chgData name="Doty, Adam" userId="30ec8478-a0e4-42f7-b32d-9ae111f3d8dc" providerId="ADAL" clId="{D2DD1E1A-40DE-423B-B6B4-FE124F4C3714}" dt="2025-04-29T19:33:36.653" v="2175" actId="47"/>
        <pc:sldMkLst>
          <pc:docMk/>
          <pc:sldMk cId="365064576" sldId="257"/>
        </pc:sldMkLst>
        <pc:spChg chg="mod">
          <ac:chgData name="Doty, Adam" userId="30ec8478-a0e4-42f7-b32d-9ae111f3d8dc" providerId="ADAL" clId="{D2DD1E1A-40DE-423B-B6B4-FE124F4C3714}" dt="2025-04-29T18:18:39.526" v="115" actId="26606"/>
          <ac:spMkLst>
            <pc:docMk/>
            <pc:sldMk cId="365064576" sldId="257"/>
            <ac:spMk id="2" creationId="{B3F4C88C-6F4E-A470-9210-B11B96468C48}"/>
          </ac:spMkLst>
        </pc:spChg>
        <pc:spChg chg="mod">
          <ac:chgData name="Doty, Adam" userId="30ec8478-a0e4-42f7-b32d-9ae111f3d8dc" providerId="ADAL" clId="{D2DD1E1A-40DE-423B-B6B4-FE124F4C3714}" dt="2025-04-29T18:18:39.526" v="115" actId="26606"/>
          <ac:spMkLst>
            <pc:docMk/>
            <pc:sldMk cId="365064576" sldId="257"/>
            <ac:spMk id="3" creationId="{8A33B295-74D4-FB9C-D854-DB0B15E759D2}"/>
          </ac:spMkLst>
        </pc:spChg>
        <pc:spChg chg="del">
          <ac:chgData name="Doty, Adam" userId="30ec8478-a0e4-42f7-b32d-9ae111f3d8dc" providerId="ADAL" clId="{D2DD1E1A-40DE-423B-B6B4-FE124F4C3714}" dt="2025-04-29T18:16:15.778" v="33"/>
          <ac:spMkLst>
            <pc:docMk/>
            <pc:sldMk cId="365064576" sldId="257"/>
            <ac:spMk id="11" creationId="{96B5998C-FF38-9C73-6F5B-C23705C45297}"/>
          </ac:spMkLst>
        </pc:spChg>
        <pc:spChg chg="add">
          <ac:chgData name="Doty, Adam" userId="30ec8478-a0e4-42f7-b32d-9ae111f3d8dc" providerId="ADAL" clId="{D2DD1E1A-40DE-423B-B6B4-FE124F4C3714}" dt="2025-04-29T18:18:39.526" v="115" actId="26606"/>
          <ac:spMkLst>
            <pc:docMk/>
            <pc:sldMk cId="365064576" sldId="257"/>
            <ac:spMk id="12" creationId="{FB33DC6A-1F1C-4A06-834E-CFF88F1C0BB9}"/>
          </ac:spMkLst>
        </pc:spChg>
        <pc:spChg chg="del">
          <ac:chgData name="Doty, Adam" userId="30ec8478-a0e4-42f7-b32d-9ae111f3d8dc" providerId="ADAL" clId="{D2DD1E1A-40DE-423B-B6B4-FE124F4C3714}" dt="2025-04-29T18:16:15.778" v="33"/>
          <ac:spMkLst>
            <pc:docMk/>
            <pc:sldMk cId="365064576" sldId="257"/>
            <ac:spMk id="13" creationId="{745142CE-7489-1D26-E6BA-13DBAB4E8EF7}"/>
          </ac:spMkLst>
        </pc:spChg>
        <pc:spChg chg="add">
          <ac:chgData name="Doty, Adam" userId="30ec8478-a0e4-42f7-b32d-9ae111f3d8dc" providerId="ADAL" clId="{D2DD1E1A-40DE-423B-B6B4-FE124F4C3714}" dt="2025-04-29T18:18:39.526" v="115" actId="26606"/>
          <ac:spMkLst>
            <pc:docMk/>
            <pc:sldMk cId="365064576" sldId="257"/>
            <ac:spMk id="14" creationId="{0FE1D5CF-87B8-4A8A-AD3C-01D06A60769B}"/>
          </ac:spMkLst>
        </pc:spChg>
        <pc:spChg chg="del">
          <ac:chgData name="Doty, Adam" userId="30ec8478-a0e4-42f7-b32d-9ae111f3d8dc" providerId="ADAL" clId="{D2DD1E1A-40DE-423B-B6B4-FE124F4C3714}" dt="2025-04-29T18:16:15.778" v="33"/>
          <ac:spMkLst>
            <pc:docMk/>
            <pc:sldMk cId="365064576" sldId="257"/>
            <ac:spMk id="15" creationId="{F3005B31-348A-BC4A-CCD2-69FEAF0CAD88}"/>
          </ac:spMkLst>
        </pc:spChg>
        <pc:spChg chg="add">
          <ac:chgData name="Doty, Adam" userId="30ec8478-a0e4-42f7-b32d-9ae111f3d8dc" providerId="ADAL" clId="{D2DD1E1A-40DE-423B-B6B4-FE124F4C3714}" dt="2025-04-29T18:18:39.526" v="115" actId="26606"/>
          <ac:spMkLst>
            <pc:docMk/>
            <pc:sldMk cId="365064576" sldId="257"/>
            <ac:spMk id="16" creationId="{60926200-45C2-41E9-839F-31CD5FE4CD59}"/>
          </ac:spMkLst>
        </pc:spChg>
        <pc:spChg chg="add">
          <ac:chgData name="Doty, Adam" userId="30ec8478-a0e4-42f7-b32d-9ae111f3d8dc" providerId="ADAL" clId="{D2DD1E1A-40DE-423B-B6B4-FE124F4C3714}" dt="2025-04-29T18:18:39.526" v="115" actId="26606"/>
          <ac:spMkLst>
            <pc:docMk/>
            <pc:sldMk cId="365064576" sldId="257"/>
            <ac:spMk id="18" creationId="{AF2F604E-43BE-4DC3-B983-E071523364F8}"/>
          </ac:spMkLst>
        </pc:spChg>
        <pc:spChg chg="add">
          <ac:chgData name="Doty, Adam" userId="30ec8478-a0e4-42f7-b32d-9ae111f3d8dc" providerId="ADAL" clId="{D2DD1E1A-40DE-423B-B6B4-FE124F4C3714}" dt="2025-04-29T18:18:39.526" v="115" actId="26606"/>
          <ac:spMkLst>
            <pc:docMk/>
            <pc:sldMk cId="365064576" sldId="257"/>
            <ac:spMk id="20" creationId="{08C9B587-E65E-4B52-B37C-ABEBB6E87928}"/>
          </ac:spMkLst>
        </pc:spChg>
        <pc:picChg chg="mod ord">
          <ac:chgData name="Doty, Adam" userId="30ec8478-a0e4-42f7-b32d-9ae111f3d8dc" providerId="ADAL" clId="{D2DD1E1A-40DE-423B-B6B4-FE124F4C3714}" dt="2025-04-29T18:18:39.526" v="115" actId="26606"/>
          <ac:picMkLst>
            <pc:docMk/>
            <pc:sldMk cId="365064576" sldId="257"/>
            <ac:picMk id="4" creationId="{C7B8CFDD-AE35-C20A-2AC6-C740E6395AE2}"/>
          </ac:picMkLst>
        </pc:picChg>
        <pc:picChg chg="del">
          <ac:chgData name="Doty, Adam" userId="30ec8478-a0e4-42f7-b32d-9ae111f3d8dc" providerId="ADAL" clId="{D2DD1E1A-40DE-423B-B6B4-FE124F4C3714}" dt="2025-04-29T18:16:50.656" v="79" actId="478"/>
          <ac:picMkLst>
            <pc:docMk/>
            <pc:sldMk cId="365064576" sldId="257"/>
            <ac:picMk id="6" creationId="{745A0713-0215-55BE-B7AB-1E4284DF657C}"/>
          </ac:picMkLst>
        </pc:picChg>
        <pc:picChg chg="add mod">
          <ac:chgData name="Doty, Adam" userId="30ec8478-a0e4-42f7-b32d-9ae111f3d8dc" providerId="ADAL" clId="{D2DD1E1A-40DE-423B-B6B4-FE124F4C3714}" dt="2025-04-29T18:18:39.526" v="115" actId="26606"/>
          <ac:picMkLst>
            <pc:docMk/>
            <pc:sldMk cId="365064576" sldId="257"/>
            <ac:picMk id="7" creationId="{F4B6D7DC-D7EE-43D6-AEB5-4F4FAFD1B4AC}"/>
          </ac:picMkLst>
        </pc:picChg>
      </pc:sldChg>
      <pc:sldChg chg="addSp delSp modSp new del mod setBg">
        <pc:chgData name="Doty, Adam" userId="30ec8478-a0e4-42f7-b32d-9ae111f3d8dc" providerId="ADAL" clId="{D2DD1E1A-40DE-423B-B6B4-FE124F4C3714}" dt="2025-04-29T19:33:36.653" v="2175" actId="47"/>
        <pc:sldMkLst>
          <pc:docMk/>
          <pc:sldMk cId="1108901875" sldId="258"/>
        </pc:sldMkLst>
        <pc:spChg chg="mod ord">
          <ac:chgData name="Doty, Adam" userId="30ec8478-a0e4-42f7-b32d-9ae111f3d8dc" providerId="ADAL" clId="{D2DD1E1A-40DE-423B-B6B4-FE124F4C3714}" dt="2025-04-29T18:19:56.321" v="144" actId="26606"/>
          <ac:spMkLst>
            <pc:docMk/>
            <pc:sldMk cId="1108901875" sldId="258"/>
            <ac:spMk id="2" creationId="{1C1A0DF4-DA7E-C2BA-1969-3328BF3C9042}"/>
          </ac:spMkLst>
        </pc:spChg>
        <pc:spChg chg="del">
          <ac:chgData name="Doty, Adam" userId="30ec8478-a0e4-42f7-b32d-9ae111f3d8dc" providerId="ADAL" clId="{D2DD1E1A-40DE-423B-B6B4-FE124F4C3714}" dt="2025-04-29T18:19:12.955" v="137" actId="478"/>
          <ac:spMkLst>
            <pc:docMk/>
            <pc:sldMk cId="1108901875" sldId="258"/>
            <ac:spMk id="3" creationId="{ACBE880D-E741-3A4F-1CA0-01B1DC6E5BFD}"/>
          </ac:spMkLst>
        </pc:spChg>
        <pc:spChg chg="add del">
          <ac:chgData name="Doty, Adam" userId="30ec8478-a0e4-42f7-b32d-9ae111f3d8dc" providerId="ADAL" clId="{D2DD1E1A-40DE-423B-B6B4-FE124F4C3714}" dt="2025-04-29T18:19:56.321" v="144" actId="26606"/>
          <ac:spMkLst>
            <pc:docMk/>
            <pc:sldMk cId="1108901875" sldId="258"/>
            <ac:spMk id="9" creationId="{19D32F93-50AC-4C46-A5DB-291C60DDB7BD}"/>
          </ac:spMkLst>
        </pc:spChg>
        <pc:spChg chg="add del">
          <ac:chgData name="Doty, Adam" userId="30ec8478-a0e4-42f7-b32d-9ae111f3d8dc" providerId="ADAL" clId="{D2DD1E1A-40DE-423B-B6B4-FE124F4C3714}" dt="2025-04-29T18:19:56.321" v="144" actId="26606"/>
          <ac:spMkLst>
            <pc:docMk/>
            <pc:sldMk cId="1108901875" sldId="258"/>
            <ac:spMk id="11" creationId="{827DC2C4-B485-428A-BF4A-472D2967F47F}"/>
          </ac:spMkLst>
        </pc:spChg>
        <pc:spChg chg="add del">
          <ac:chgData name="Doty, Adam" userId="30ec8478-a0e4-42f7-b32d-9ae111f3d8dc" providerId="ADAL" clId="{D2DD1E1A-40DE-423B-B6B4-FE124F4C3714}" dt="2025-04-29T18:19:56.321" v="144" actId="26606"/>
          <ac:spMkLst>
            <pc:docMk/>
            <pc:sldMk cId="1108901875" sldId="258"/>
            <ac:spMk id="13" creationId="{EE04B5EB-F158-4507-90DD-BD23620C7CC9}"/>
          </ac:spMkLst>
        </pc:spChg>
        <pc:spChg chg="add">
          <ac:chgData name="Doty, Adam" userId="30ec8478-a0e4-42f7-b32d-9ae111f3d8dc" providerId="ADAL" clId="{D2DD1E1A-40DE-423B-B6B4-FE124F4C3714}" dt="2025-04-29T18:19:56.321" v="144" actId="26606"/>
          <ac:spMkLst>
            <pc:docMk/>
            <pc:sldMk cId="1108901875" sldId="258"/>
            <ac:spMk id="18" creationId="{19D32F93-50AC-4C46-A5DB-291C60DDB7BD}"/>
          </ac:spMkLst>
        </pc:spChg>
        <pc:spChg chg="add">
          <ac:chgData name="Doty, Adam" userId="30ec8478-a0e4-42f7-b32d-9ae111f3d8dc" providerId="ADAL" clId="{D2DD1E1A-40DE-423B-B6B4-FE124F4C3714}" dt="2025-04-29T18:19:56.321" v="144" actId="26606"/>
          <ac:spMkLst>
            <pc:docMk/>
            <pc:sldMk cId="1108901875" sldId="258"/>
            <ac:spMk id="20" creationId="{B9A1D9BC-1455-4308-9ABD-A3F8EDB67AAF}"/>
          </ac:spMkLst>
        </pc:spChg>
        <pc:spChg chg="add">
          <ac:chgData name="Doty, Adam" userId="30ec8478-a0e4-42f7-b32d-9ae111f3d8dc" providerId="ADAL" clId="{D2DD1E1A-40DE-423B-B6B4-FE124F4C3714}" dt="2025-04-29T18:19:56.321" v="144" actId="26606"/>
          <ac:spMkLst>
            <pc:docMk/>
            <pc:sldMk cId="1108901875" sldId="258"/>
            <ac:spMk id="22" creationId="{827DC2C4-B485-428A-BF4A-472D2967F47F}"/>
          </ac:spMkLst>
        </pc:spChg>
        <pc:spChg chg="add">
          <ac:chgData name="Doty, Adam" userId="30ec8478-a0e4-42f7-b32d-9ae111f3d8dc" providerId="ADAL" clId="{D2DD1E1A-40DE-423B-B6B4-FE124F4C3714}" dt="2025-04-29T18:19:56.321" v="144" actId="26606"/>
          <ac:spMkLst>
            <pc:docMk/>
            <pc:sldMk cId="1108901875" sldId="258"/>
            <ac:spMk id="24" creationId="{4A62647B-1222-407C-8740-5A497612B1F5}"/>
          </ac:spMkLst>
        </pc:spChg>
        <pc:picChg chg="add mod">
          <ac:chgData name="Doty, Adam" userId="30ec8478-a0e4-42f7-b32d-9ae111f3d8dc" providerId="ADAL" clId="{D2DD1E1A-40DE-423B-B6B4-FE124F4C3714}" dt="2025-04-29T18:19:56.321" v="144" actId="26606"/>
          <ac:picMkLst>
            <pc:docMk/>
            <pc:sldMk cId="1108901875" sldId="258"/>
            <ac:picMk id="4" creationId="{320B6011-EDE9-F65B-894D-1D5AD322A5A2}"/>
          </ac:picMkLst>
        </pc:picChg>
      </pc:sldChg>
      <pc:sldChg chg="addSp delSp modSp add del mod setBg delDesignElem">
        <pc:chgData name="Doty, Adam" userId="30ec8478-a0e4-42f7-b32d-9ae111f3d8dc" providerId="ADAL" clId="{D2DD1E1A-40DE-423B-B6B4-FE124F4C3714}" dt="2025-04-29T19:33:36.653" v="2175" actId="47"/>
        <pc:sldMkLst>
          <pc:docMk/>
          <pc:sldMk cId="1523806304" sldId="259"/>
        </pc:sldMkLst>
        <pc:spChg chg="mod">
          <ac:chgData name="Doty, Adam" userId="30ec8478-a0e4-42f7-b32d-9ae111f3d8dc" providerId="ADAL" clId="{D2DD1E1A-40DE-423B-B6B4-FE124F4C3714}" dt="2025-04-29T18:18:22.973" v="114" actId="26606"/>
          <ac:spMkLst>
            <pc:docMk/>
            <pc:sldMk cId="1523806304" sldId="259"/>
            <ac:spMk id="2" creationId="{ECFF1011-8DA0-8998-590B-1814D034D26B}"/>
          </ac:spMkLst>
        </pc:spChg>
        <pc:spChg chg="mod">
          <ac:chgData name="Doty, Adam" userId="30ec8478-a0e4-42f7-b32d-9ae111f3d8dc" providerId="ADAL" clId="{D2DD1E1A-40DE-423B-B6B4-FE124F4C3714}" dt="2025-04-29T18:18:22.973" v="114" actId="26606"/>
          <ac:spMkLst>
            <pc:docMk/>
            <pc:sldMk cId="1523806304" sldId="259"/>
            <ac:spMk id="3" creationId="{52A74266-D189-9F0C-8F49-BD398B79BC5C}"/>
          </ac:spMkLst>
        </pc:spChg>
        <pc:spChg chg="add del">
          <ac:chgData name="Doty, Adam" userId="30ec8478-a0e4-42f7-b32d-9ae111f3d8dc" providerId="ADAL" clId="{D2DD1E1A-40DE-423B-B6B4-FE124F4C3714}" dt="2025-04-29T18:18:22.973" v="114" actId="26606"/>
          <ac:spMkLst>
            <pc:docMk/>
            <pc:sldMk cId="1523806304" sldId="259"/>
            <ac:spMk id="7" creationId="{827DC2C4-B485-428A-BF4A-472D2967F47F}"/>
          </ac:spMkLst>
        </pc:spChg>
        <pc:spChg chg="add del">
          <ac:chgData name="Doty, Adam" userId="30ec8478-a0e4-42f7-b32d-9ae111f3d8dc" providerId="ADAL" clId="{D2DD1E1A-40DE-423B-B6B4-FE124F4C3714}" dt="2025-04-29T18:18:22.973" v="114" actId="26606"/>
          <ac:spMkLst>
            <pc:docMk/>
            <pc:sldMk cId="1523806304" sldId="259"/>
            <ac:spMk id="8" creationId="{EE04B5EB-F158-4507-90DD-BD23620C7CC9}"/>
          </ac:spMkLst>
        </pc:spChg>
        <pc:spChg chg="add del">
          <ac:chgData name="Doty, Adam" userId="30ec8478-a0e4-42f7-b32d-9ae111f3d8dc" providerId="ADAL" clId="{D2DD1E1A-40DE-423B-B6B4-FE124F4C3714}" dt="2025-04-29T18:18:22.973" v="114" actId="26606"/>
          <ac:spMkLst>
            <pc:docMk/>
            <pc:sldMk cId="1523806304" sldId="259"/>
            <ac:spMk id="9" creationId="{19D32F93-50AC-4C46-A5DB-291C60DDB7BD}"/>
          </ac:spMkLst>
        </pc:spChg>
        <pc:spChg chg="del">
          <ac:chgData name="Doty, Adam" userId="30ec8478-a0e4-42f7-b32d-9ae111f3d8dc" providerId="ADAL" clId="{D2DD1E1A-40DE-423B-B6B4-FE124F4C3714}" dt="2025-04-29T18:17:40.127" v="90"/>
          <ac:spMkLst>
            <pc:docMk/>
            <pc:sldMk cId="1523806304" sldId="259"/>
            <ac:spMk id="11" creationId="{8A9C7D92-C4FC-0E56-692D-15DF1F716AA6}"/>
          </ac:spMkLst>
        </pc:spChg>
        <pc:spChg chg="del">
          <ac:chgData name="Doty, Adam" userId="30ec8478-a0e4-42f7-b32d-9ae111f3d8dc" providerId="ADAL" clId="{D2DD1E1A-40DE-423B-B6B4-FE124F4C3714}" dt="2025-04-29T18:17:40.127" v="90"/>
          <ac:spMkLst>
            <pc:docMk/>
            <pc:sldMk cId="1523806304" sldId="259"/>
            <ac:spMk id="13" creationId="{7B363F60-1F4B-7DAD-887B-1B4CD7C1D901}"/>
          </ac:spMkLst>
        </pc:spChg>
        <pc:spChg chg="del">
          <ac:chgData name="Doty, Adam" userId="30ec8478-a0e4-42f7-b32d-9ae111f3d8dc" providerId="ADAL" clId="{D2DD1E1A-40DE-423B-B6B4-FE124F4C3714}" dt="2025-04-29T18:17:40.127" v="90"/>
          <ac:spMkLst>
            <pc:docMk/>
            <pc:sldMk cId="1523806304" sldId="259"/>
            <ac:spMk id="15" creationId="{9779BDAC-FD64-7339-B42A-B3192D242D86}"/>
          </ac:spMkLst>
        </pc:spChg>
        <pc:picChg chg="mod ord">
          <ac:chgData name="Doty, Adam" userId="30ec8478-a0e4-42f7-b32d-9ae111f3d8dc" providerId="ADAL" clId="{D2DD1E1A-40DE-423B-B6B4-FE124F4C3714}" dt="2025-04-29T18:18:22.973" v="114" actId="26606"/>
          <ac:picMkLst>
            <pc:docMk/>
            <pc:sldMk cId="1523806304" sldId="259"/>
            <ac:picMk id="4" creationId="{348CD62B-668F-4547-B517-ED87A0F723DA}"/>
          </ac:picMkLst>
        </pc:picChg>
        <pc:picChg chg="add del">
          <ac:chgData name="Doty, Adam" userId="30ec8478-a0e4-42f7-b32d-9ae111f3d8dc" providerId="ADAL" clId="{D2DD1E1A-40DE-423B-B6B4-FE124F4C3714}" dt="2025-04-29T18:18:21.515" v="113" actId="478"/>
          <ac:picMkLst>
            <pc:docMk/>
            <pc:sldMk cId="1523806304" sldId="259"/>
            <ac:picMk id="6" creationId="{FEC1EDE7-3209-87FD-D909-A77E5605A133}"/>
          </ac:picMkLst>
        </pc:picChg>
      </pc:sldChg>
      <pc:sldChg chg="addSp delSp modSp add del mod setBg delDesignElem">
        <pc:chgData name="Doty, Adam" userId="30ec8478-a0e4-42f7-b32d-9ae111f3d8dc" providerId="ADAL" clId="{D2DD1E1A-40DE-423B-B6B4-FE124F4C3714}" dt="2025-04-29T19:33:36.653" v="2175" actId="47"/>
        <pc:sldMkLst>
          <pc:docMk/>
          <pc:sldMk cId="596904042" sldId="260"/>
        </pc:sldMkLst>
        <pc:spChg chg="mod">
          <ac:chgData name="Doty, Adam" userId="30ec8478-a0e4-42f7-b32d-9ae111f3d8dc" providerId="ADAL" clId="{D2DD1E1A-40DE-423B-B6B4-FE124F4C3714}" dt="2025-04-29T18:20:32.439" v="229" actId="20577"/>
          <ac:spMkLst>
            <pc:docMk/>
            <pc:sldMk cId="596904042" sldId="260"/>
            <ac:spMk id="2" creationId="{9C3FFAE7-109A-0181-23BA-47111C4FAC00}"/>
          </ac:spMkLst>
        </pc:spChg>
        <pc:spChg chg="add">
          <ac:chgData name="Doty, Adam" userId="30ec8478-a0e4-42f7-b32d-9ae111f3d8dc" providerId="ADAL" clId="{D2DD1E1A-40DE-423B-B6B4-FE124F4C3714}" dt="2025-04-29T18:20:10.022" v="147" actId="26606"/>
          <ac:spMkLst>
            <pc:docMk/>
            <pc:sldMk cId="596904042" sldId="260"/>
            <ac:spMk id="9" creationId="{19D32F93-50AC-4C46-A5DB-291C60DDB7BD}"/>
          </ac:spMkLst>
        </pc:spChg>
        <pc:spChg chg="add">
          <ac:chgData name="Doty, Adam" userId="30ec8478-a0e4-42f7-b32d-9ae111f3d8dc" providerId="ADAL" clId="{D2DD1E1A-40DE-423B-B6B4-FE124F4C3714}" dt="2025-04-29T18:20:10.022" v="147" actId="26606"/>
          <ac:spMkLst>
            <pc:docMk/>
            <pc:sldMk cId="596904042" sldId="260"/>
            <ac:spMk id="11" creationId="{B9A1D9BC-1455-4308-9ABD-A3F8EDB67AAF}"/>
          </ac:spMkLst>
        </pc:spChg>
        <pc:spChg chg="add">
          <ac:chgData name="Doty, Adam" userId="30ec8478-a0e4-42f7-b32d-9ae111f3d8dc" providerId="ADAL" clId="{D2DD1E1A-40DE-423B-B6B4-FE124F4C3714}" dt="2025-04-29T18:20:10.022" v="147" actId="26606"/>
          <ac:spMkLst>
            <pc:docMk/>
            <pc:sldMk cId="596904042" sldId="260"/>
            <ac:spMk id="13" creationId="{827DC2C4-B485-428A-BF4A-472D2967F47F}"/>
          </ac:spMkLst>
        </pc:spChg>
        <pc:spChg chg="add">
          <ac:chgData name="Doty, Adam" userId="30ec8478-a0e4-42f7-b32d-9ae111f3d8dc" providerId="ADAL" clId="{D2DD1E1A-40DE-423B-B6B4-FE124F4C3714}" dt="2025-04-29T18:20:10.022" v="147" actId="26606"/>
          <ac:spMkLst>
            <pc:docMk/>
            <pc:sldMk cId="596904042" sldId="260"/>
            <ac:spMk id="15" creationId="{4A62647B-1222-407C-8740-5A497612B1F5}"/>
          </ac:spMkLst>
        </pc:spChg>
        <pc:spChg chg="del">
          <ac:chgData name="Doty, Adam" userId="30ec8478-a0e4-42f7-b32d-9ae111f3d8dc" providerId="ADAL" clId="{D2DD1E1A-40DE-423B-B6B4-FE124F4C3714}" dt="2025-04-29T18:20:05.471" v="146"/>
          <ac:spMkLst>
            <pc:docMk/>
            <pc:sldMk cId="596904042" sldId="260"/>
            <ac:spMk id="18" creationId="{CD56C4A7-2271-9F08-5F4A-A24BA13590B9}"/>
          </ac:spMkLst>
        </pc:spChg>
        <pc:spChg chg="del">
          <ac:chgData name="Doty, Adam" userId="30ec8478-a0e4-42f7-b32d-9ae111f3d8dc" providerId="ADAL" clId="{D2DD1E1A-40DE-423B-B6B4-FE124F4C3714}" dt="2025-04-29T18:20:05.471" v="146"/>
          <ac:spMkLst>
            <pc:docMk/>
            <pc:sldMk cId="596904042" sldId="260"/>
            <ac:spMk id="20" creationId="{00672015-CBC1-5EF1-ABD8-55823A153962}"/>
          </ac:spMkLst>
        </pc:spChg>
        <pc:spChg chg="del">
          <ac:chgData name="Doty, Adam" userId="30ec8478-a0e4-42f7-b32d-9ae111f3d8dc" providerId="ADAL" clId="{D2DD1E1A-40DE-423B-B6B4-FE124F4C3714}" dt="2025-04-29T18:20:05.471" v="146"/>
          <ac:spMkLst>
            <pc:docMk/>
            <pc:sldMk cId="596904042" sldId="260"/>
            <ac:spMk id="22" creationId="{7410520B-F959-164A-8AFA-0DA4DEEB7250}"/>
          </ac:spMkLst>
        </pc:spChg>
        <pc:spChg chg="del">
          <ac:chgData name="Doty, Adam" userId="30ec8478-a0e4-42f7-b32d-9ae111f3d8dc" providerId="ADAL" clId="{D2DD1E1A-40DE-423B-B6B4-FE124F4C3714}" dt="2025-04-29T18:20:05.471" v="146"/>
          <ac:spMkLst>
            <pc:docMk/>
            <pc:sldMk cId="596904042" sldId="260"/>
            <ac:spMk id="24" creationId="{6CE43BB9-D67B-8260-8EFC-8458D01D2D98}"/>
          </ac:spMkLst>
        </pc:spChg>
      </pc:sldChg>
      <pc:sldChg chg="addSp modSp new mod setBg">
        <pc:chgData name="Doty, Adam" userId="30ec8478-a0e4-42f7-b32d-9ae111f3d8dc" providerId="ADAL" clId="{D2DD1E1A-40DE-423B-B6B4-FE124F4C3714}" dt="2025-04-29T18:23:43.850" v="418" actId="1076"/>
        <pc:sldMkLst>
          <pc:docMk/>
          <pc:sldMk cId="3318517227" sldId="261"/>
        </pc:sldMkLst>
        <pc:spChg chg="mod">
          <ac:chgData name="Doty, Adam" userId="30ec8478-a0e4-42f7-b32d-9ae111f3d8dc" providerId="ADAL" clId="{D2DD1E1A-40DE-423B-B6B4-FE124F4C3714}" dt="2025-04-29T18:23:43.850" v="418" actId="1076"/>
          <ac:spMkLst>
            <pc:docMk/>
            <pc:sldMk cId="3318517227" sldId="261"/>
            <ac:spMk id="2" creationId="{E0763FCA-CDA9-2D67-9263-A1524254500B}"/>
          </ac:spMkLst>
        </pc:spChg>
        <pc:spChg chg="mod">
          <ac:chgData name="Doty, Adam" userId="30ec8478-a0e4-42f7-b32d-9ae111f3d8dc" providerId="ADAL" clId="{D2DD1E1A-40DE-423B-B6B4-FE124F4C3714}" dt="2025-04-29T18:23:39.950" v="417" actId="403"/>
          <ac:spMkLst>
            <pc:docMk/>
            <pc:sldMk cId="3318517227" sldId="261"/>
            <ac:spMk id="3" creationId="{9055B886-D66A-798B-FA69-DBB557F1BE42}"/>
          </ac:spMkLst>
        </pc:spChg>
        <pc:spChg chg="add">
          <ac:chgData name="Doty, Adam" userId="30ec8478-a0e4-42f7-b32d-9ae111f3d8dc" providerId="ADAL" clId="{D2DD1E1A-40DE-423B-B6B4-FE124F4C3714}" dt="2025-04-29T18:22:33.690" v="392" actId="26606"/>
          <ac:spMkLst>
            <pc:docMk/>
            <pc:sldMk cId="3318517227" sldId="261"/>
            <ac:spMk id="8" creationId="{081EA652-8C6A-4E69-BEB9-170809474553}"/>
          </ac:spMkLst>
        </pc:spChg>
        <pc:spChg chg="add">
          <ac:chgData name="Doty, Adam" userId="30ec8478-a0e4-42f7-b32d-9ae111f3d8dc" providerId="ADAL" clId="{D2DD1E1A-40DE-423B-B6B4-FE124F4C3714}" dt="2025-04-29T18:22:33.690" v="392" actId="26606"/>
          <ac:spMkLst>
            <pc:docMk/>
            <pc:sldMk cId="3318517227" sldId="261"/>
            <ac:spMk id="10" creationId="{5298780A-33B9-4EA2-8F67-DE68AD62841B}"/>
          </ac:spMkLst>
        </pc:spChg>
        <pc:spChg chg="add">
          <ac:chgData name="Doty, Adam" userId="30ec8478-a0e4-42f7-b32d-9ae111f3d8dc" providerId="ADAL" clId="{D2DD1E1A-40DE-423B-B6B4-FE124F4C3714}" dt="2025-04-29T18:22:33.690" v="392" actId="26606"/>
          <ac:spMkLst>
            <pc:docMk/>
            <pc:sldMk cId="3318517227" sldId="261"/>
            <ac:spMk id="12" creationId="{7F488E8B-4E1E-4402-8935-D4E6C02615C7}"/>
          </ac:spMkLst>
        </pc:spChg>
      </pc:sldChg>
      <pc:sldChg chg="addSp delSp modSp add mod setBg delDesignElem">
        <pc:chgData name="Doty, Adam" userId="30ec8478-a0e4-42f7-b32d-9ae111f3d8dc" providerId="ADAL" clId="{D2DD1E1A-40DE-423B-B6B4-FE124F4C3714}" dt="2025-04-29T18:22:55.821" v="398" actId="26606"/>
        <pc:sldMkLst>
          <pc:docMk/>
          <pc:sldMk cId="2256500088" sldId="262"/>
        </pc:sldMkLst>
        <pc:spChg chg="mod">
          <ac:chgData name="Doty, Adam" userId="30ec8478-a0e4-42f7-b32d-9ae111f3d8dc" providerId="ADAL" clId="{D2DD1E1A-40DE-423B-B6B4-FE124F4C3714}" dt="2025-04-29T18:22:55.821" v="398" actId="26606"/>
          <ac:spMkLst>
            <pc:docMk/>
            <pc:sldMk cId="2256500088" sldId="262"/>
            <ac:spMk id="2" creationId="{C037E5B6-C68A-7F6D-BD6C-C405B9D513D9}"/>
          </ac:spMkLst>
        </pc:spChg>
        <pc:spChg chg="mod">
          <ac:chgData name="Doty, Adam" userId="30ec8478-a0e4-42f7-b32d-9ae111f3d8dc" providerId="ADAL" clId="{D2DD1E1A-40DE-423B-B6B4-FE124F4C3714}" dt="2025-04-29T18:22:55.821" v="398" actId="26606"/>
          <ac:spMkLst>
            <pc:docMk/>
            <pc:sldMk cId="2256500088" sldId="262"/>
            <ac:spMk id="3" creationId="{CA256AC9-9FCE-7D23-831B-ED9D67BED9AC}"/>
          </ac:spMkLst>
        </pc:spChg>
        <pc:spChg chg="add">
          <ac:chgData name="Doty, Adam" userId="30ec8478-a0e4-42f7-b32d-9ae111f3d8dc" providerId="ADAL" clId="{D2DD1E1A-40DE-423B-B6B4-FE124F4C3714}" dt="2025-04-29T18:22:55.821" v="398" actId="26606"/>
          <ac:spMkLst>
            <pc:docMk/>
            <pc:sldMk cId="2256500088" sldId="262"/>
            <ac:spMk id="7" creationId="{827DC2C4-B485-428A-BF4A-472D2967F47F}"/>
          </ac:spMkLst>
        </pc:spChg>
        <pc:spChg chg="add">
          <ac:chgData name="Doty, Adam" userId="30ec8478-a0e4-42f7-b32d-9ae111f3d8dc" providerId="ADAL" clId="{D2DD1E1A-40DE-423B-B6B4-FE124F4C3714}" dt="2025-04-29T18:22:55.821" v="398" actId="26606"/>
          <ac:spMkLst>
            <pc:docMk/>
            <pc:sldMk cId="2256500088" sldId="262"/>
            <ac:spMk id="8" creationId="{EE04B5EB-F158-4507-90DD-BD23620C7CC9}"/>
          </ac:spMkLst>
        </pc:spChg>
        <pc:spChg chg="add">
          <ac:chgData name="Doty, Adam" userId="30ec8478-a0e4-42f7-b32d-9ae111f3d8dc" providerId="ADAL" clId="{D2DD1E1A-40DE-423B-B6B4-FE124F4C3714}" dt="2025-04-29T18:22:55.821" v="398" actId="26606"/>
          <ac:spMkLst>
            <pc:docMk/>
            <pc:sldMk cId="2256500088" sldId="262"/>
            <ac:spMk id="9" creationId="{19D32F93-50AC-4C46-A5DB-291C60DDB7BD}"/>
          </ac:spMkLst>
        </pc:spChg>
        <pc:spChg chg="del">
          <ac:chgData name="Doty, Adam" userId="30ec8478-a0e4-42f7-b32d-9ae111f3d8dc" providerId="ADAL" clId="{D2DD1E1A-40DE-423B-B6B4-FE124F4C3714}" dt="2025-04-29T18:22:46.876" v="396"/>
          <ac:spMkLst>
            <pc:docMk/>
            <pc:sldMk cId="2256500088" sldId="262"/>
            <ac:spMk id="11" creationId="{4C034E20-9C50-4175-BFBE-104762ACD2A7}"/>
          </ac:spMkLst>
        </pc:spChg>
        <pc:spChg chg="del">
          <ac:chgData name="Doty, Adam" userId="30ec8478-a0e4-42f7-b32d-9ae111f3d8dc" providerId="ADAL" clId="{D2DD1E1A-40DE-423B-B6B4-FE124F4C3714}" dt="2025-04-29T18:22:46.876" v="396"/>
          <ac:spMkLst>
            <pc:docMk/>
            <pc:sldMk cId="2256500088" sldId="262"/>
            <ac:spMk id="13" creationId="{31ED016A-2B81-9B7C-5CA8-6E84201736A0}"/>
          </ac:spMkLst>
        </pc:spChg>
        <pc:spChg chg="del">
          <ac:chgData name="Doty, Adam" userId="30ec8478-a0e4-42f7-b32d-9ae111f3d8dc" providerId="ADAL" clId="{D2DD1E1A-40DE-423B-B6B4-FE124F4C3714}" dt="2025-04-29T18:22:46.876" v="396"/>
          <ac:spMkLst>
            <pc:docMk/>
            <pc:sldMk cId="2256500088" sldId="262"/>
            <ac:spMk id="15" creationId="{604CE0E4-885F-9F72-29C9-718DC918A8EF}"/>
          </ac:spMkLst>
        </pc:spChg>
        <pc:picChg chg="mod ord">
          <ac:chgData name="Doty, Adam" userId="30ec8478-a0e4-42f7-b32d-9ae111f3d8dc" providerId="ADAL" clId="{D2DD1E1A-40DE-423B-B6B4-FE124F4C3714}" dt="2025-04-29T18:22:55.821" v="398" actId="26606"/>
          <ac:picMkLst>
            <pc:docMk/>
            <pc:sldMk cId="2256500088" sldId="262"/>
            <ac:picMk id="4" creationId="{FC23753E-5482-EAA2-1D6F-B2E61CCC9A83}"/>
          </ac:picMkLst>
        </pc:picChg>
        <pc:picChg chg="del">
          <ac:chgData name="Doty, Adam" userId="30ec8478-a0e4-42f7-b32d-9ae111f3d8dc" providerId="ADAL" clId="{D2DD1E1A-40DE-423B-B6B4-FE124F4C3714}" dt="2025-04-29T18:22:48.714" v="397" actId="478"/>
          <ac:picMkLst>
            <pc:docMk/>
            <pc:sldMk cId="2256500088" sldId="262"/>
            <ac:picMk id="6" creationId="{20024683-95BA-8EB6-4116-23AEAAEAFD5E}"/>
          </ac:picMkLst>
        </pc:picChg>
      </pc:sldChg>
      <pc:sldChg chg="addSp delSp add mod setBg delDesignElem">
        <pc:chgData name="Doty, Adam" userId="30ec8478-a0e4-42f7-b32d-9ae111f3d8dc" providerId="ADAL" clId="{D2DD1E1A-40DE-423B-B6B4-FE124F4C3714}" dt="2025-04-29T18:23:08.843" v="401" actId="26606"/>
        <pc:sldMkLst>
          <pc:docMk/>
          <pc:sldMk cId="2039522871" sldId="263"/>
        </pc:sldMkLst>
        <pc:spChg chg="add">
          <ac:chgData name="Doty, Adam" userId="30ec8478-a0e4-42f7-b32d-9ae111f3d8dc" providerId="ADAL" clId="{D2DD1E1A-40DE-423B-B6B4-FE124F4C3714}" dt="2025-04-29T18:23:08.843" v="401" actId="26606"/>
          <ac:spMkLst>
            <pc:docMk/>
            <pc:sldMk cId="2039522871" sldId="263"/>
            <ac:spMk id="6" creationId="{19D32F93-50AC-4C46-A5DB-291C60DDB7BD}"/>
          </ac:spMkLst>
        </pc:spChg>
        <pc:spChg chg="del">
          <ac:chgData name="Doty, Adam" userId="30ec8478-a0e4-42f7-b32d-9ae111f3d8dc" providerId="ADAL" clId="{D2DD1E1A-40DE-423B-B6B4-FE124F4C3714}" dt="2025-04-29T18:23:06.355" v="400"/>
          <ac:spMkLst>
            <pc:docMk/>
            <pc:sldMk cId="2039522871" sldId="263"/>
            <ac:spMk id="7" creationId="{84CA6124-781B-EC7C-9C1C-FE5984E7F283}"/>
          </ac:spMkLst>
        </pc:spChg>
        <pc:spChg chg="del">
          <ac:chgData name="Doty, Adam" userId="30ec8478-a0e4-42f7-b32d-9ae111f3d8dc" providerId="ADAL" clId="{D2DD1E1A-40DE-423B-B6B4-FE124F4C3714}" dt="2025-04-29T18:23:06.355" v="400"/>
          <ac:spMkLst>
            <pc:docMk/>
            <pc:sldMk cId="2039522871" sldId="263"/>
            <ac:spMk id="8" creationId="{7AFBA0CA-1DC1-4FE9-E8EA-079D70472096}"/>
          </ac:spMkLst>
        </pc:spChg>
        <pc:spChg chg="del">
          <ac:chgData name="Doty, Adam" userId="30ec8478-a0e4-42f7-b32d-9ae111f3d8dc" providerId="ADAL" clId="{D2DD1E1A-40DE-423B-B6B4-FE124F4C3714}" dt="2025-04-29T18:23:06.355" v="400"/>
          <ac:spMkLst>
            <pc:docMk/>
            <pc:sldMk cId="2039522871" sldId="263"/>
            <ac:spMk id="9" creationId="{B36A1884-6CBF-060A-60B1-BB30DC6B2947}"/>
          </ac:spMkLst>
        </pc:spChg>
        <pc:spChg chg="add">
          <ac:chgData name="Doty, Adam" userId="30ec8478-a0e4-42f7-b32d-9ae111f3d8dc" providerId="ADAL" clId="{D2DD1E1A-40DE-423B-B6B4-FE124F4C3714}" dt="2025-04-29T18:23:08.843" v="401" actId="26606"/>
          <ac:spMkLst>
            <pc:docMk/>
            <pc:sldMk cId="2039522871" sldId="263"/>
            <ac:spMk id="11" creationId="{827DC2C4-B485-428A-BF4A-472D2967F47F}"/>
          </ac:spMkLst>
        </pc:spChg>
        <pc:spChg chg="add">
          <ac:chgData name="Doty, Adam" userId="30ec8478-a0e4-42f7-b32d-9ae111f3d8dc" providerId="ADAL" clId="{D2DD1E1A-40DE-423B-B6B4-FE124F4C3714}" dt="2025-04-29T18:23:08.843" v="401" actId="26606"/>
          <ac:spMkLst>
            <pc:docMk/>
            <pc:sldMk cId="2039522871" sldId="263"/>
            <ac:spMk id="13" creationId="{EE04B5EB-F158-4507-90DD-BD23620C7CC9}"/>
          </ac:spMkLst>
        </pc:spChg>
      </pc:sldChg>
      <pc:sldChg chg="addSp delSp modSp add del mod setBg setClrOvrMap delDesignElem">
        <pc:chgData name="Doty, Adam" userId="30ec8478-a0e4-42f7-b32d-9ae111f3d8dc" providerId="ADAL" clId="{D2DD1E1A-40DE-423B-B6B4-FE124F4C3714}" dt="2025-04-29T19:33:36.653" v="2175" actId="47"/>
        <pc:sldMkLst>
          <pc:docMk/>
          <pc:sldMk cId="3931269990" sldId="264"/>
        </pc:sldMkLst>
        <pc:spChg chg="mod ord">
          <ac:chgData name="Doty, Adam" userId="30ec8478-a0e4-42f7-b32d-9ae111f3d8dc" providerId="ADAL" clId="{D2DD1E1A-40DE-423B-B6B4-FE124F4C3714}" dt="2025-04-29T18:26:06.668" v="462" actId="26606"/>
          <ac:spMkLst>
            <pc:docMk/>
            <pc:sldMk cId="3931269990" sldId="264"/>
            <ac:spMk id="2" creationId="{A202AA3F-59AB-6656-E6FF-3038384C42B8}"/>
          </ac:spMkLst>
        </pc:spChg>
        <pc:spChg chg="add del">
          <ac:chgData name="Doty, Adam" userId="30ec8478-a0e4-42f7-b32d-9ae111f3d8dc" providerId="ADAL" clId="{D2DD1E1A-40DE-423B-B6B4-FE124F4C3714}" dt="2025-04-29T18:25:45.737" v="455"/>
          <ac:spMkLst>
            <pc:docMk/>
            <pc:sldMk cId="3931269990" sldId="264"/>
            <ac:spMk id="6" creationId="{19D32F93-50AC-4C46-A5DB-291C60DDB7BD}"/>
          </ac:spMkLst>
        </pc:spChg>
        <pc:spChg chg="add del">
          <ac:chgData name="Doty, Adam" userId="30ec8478-a0e4-42f7-b32d-9ae111f3d8dc" providerId="ADAL" clId="{D2DD1E1A-40DE-423B-B6B4-FE124F4C3714}" dt="2025-04-29T18:25:45.737" v="455"/>
          <ac:spMkLst>
            <pc:docMk/>
            <pc:sldMk cId="3931269990" sldId="264"/>
            <ac:spMk id="7" creationId="{86FD7672-78BE-4D6F-A711-2CDB79B52DFF}"/>
          </ac:spMkLst>
        </pc:spChg>
        <pc:spChg chg="add del">
          <ac:chgData name="Doty, Adam" userId="30ec8478-a0e4-42f7-b32d-9ae111f3d8dc" providerId="ADAL" clId="{D2DD1E1A-40DE-423B-B6B4-FE124F4C3714}" dt="2025-04-29T18:25:45.737" v="455"/>
          <ac:spMkLst>
            <pc:docMk/>
            <pc:sldMk cId="3931269990" sldId="264"/>
            <ac:spMk id="8" creationId="{827DC2C4-B485-428A-BF4A-472D2967F47F}"/>
          </ac:spMkLst>
        </pc:spChg>
        <pc:spChg chg="del">
          <ac:chgData name="Doty, Adam" userId="30ec8478-a0e4-42f7-b32d-9ae111f3d8dc" providerId="ADAL" clId="{D2DD1E1A-40DE-423B-B6B4-FE124F4C3714}" dt="2025-04-29T18:25:04.785" v="420"/>
          <ac:spMkLst>
            <pc:docMk/>
            <pc:sldMk cId="3931269990" sldId="264"/>
            <ac:spMk id="9" creationId="{6ACD4D97-140D-4EEC-203E-B449773EB674}"/>
          </ac:spMkLst>
        </pc:spChg>
        <pc:spChg chg="add del">
          <ac:chgData name="Doty, Adam" userId="30ec8478-a0e4-42f7-b32d-9ae111f3d8dc" providerId="ADAL" clId="{D2DD1E1A-40DE-423B-B6B4-FE124F4C3714}" dt="2025-04-29T18:25:45.737" v="455"/>
          <ac:spMkLst>
            <pc:docMk/>
            <pc:sldMk cId="3931269990" sldId="264"/>
            <ac:spMk id="10" creationId="{4A62647B-1222-407C-8740-5A497612B1F5}"/>
          </ac:spMkLst>
        </pc:spChg>
        <pc:spChg chg="del">
          <ac:chgData name="Doty, Adam" userId="30ec8478-a0e4-42f7-b32d-9ae111f3d8dc" providerId="ADAL" clId="{D2DD1E1A-40DE-423B-B6B4-FE124F4C3714}" dt="2025-04-29T18:25:04.785" v="420"/>
          <ac:spMkLst>
            <pc:docMk/>
            <pc:sldMk cId="3931269990" sldId="264"/>
            <ac:spMk id="11" creationId="{4E4C10A8-31FE-E685-811B-A7251872146F}"/>
          </ac:spMkLst>
        </pc:spChg>
        <pc:spChg chg="add del">
          <ac:chgData name="Doty, Adam" userId="30ec8478-a0e4-42f7-b32d-9ae111f3d8dc" providerId="ADAL" clId="{D2DD1E1A-40DE-423B-B6B4-FE124F4C3714}" dt="2025-04-29T18:26:06.668" v="462" actId="26606"/>
          <ac:spMkLst>
            <pc:docMk/>
            <pc:sldMk cId="3931269990" sldId="264"/>
            <ac:spMk id="12" creationId="{19D32F93-50AC-4C46-A5DB-291C60DDB7BD}"/>
          </ac:spMkLst>
        </pc:spChg>
        <pc:spChg chg="del">
          <ac:chgData name="Doty, Adam" userId="30ec8478-a0e4-42f7-b32d-9ae111f3d8dc" providerId="ADAL" clId="{D2DD1E1A-40DE-423B-B6B4-FE124F4C3714}" dt="2025-04-29T18:25:04.785" v="420"/>
          <ac:spMkLst>
            <pc:docMk/>
            <pc:sldMk cId="3931269990" sldId="264"/>
            <ac:spMk id="13" creationId="{4C07D46D-0620-607B-FD59-697C6052D2F0}"/>
          </ac:spMkLst>
        </pc:spChg>
        <pc:spChg chg="add del">
          <ac:chgData name="Doty, Adam" userId="30ec8478-a0e4-42f7-b32d-9ae111f3d8dc" providerId="ADAL" clId="{D2DD1E1A-40DE-423B-B6B4-FE124F4C3714}" dt="2025-04-29T18:26:06.668" v="462" actId="26606"/>
          <ac:spMkLst>
            <pc:docMk/>
            <pc:sldMk cId="3931269990" sldId="264"/>
            <ac:spMk id="14" creationId="{86FD7672-78BE-4D6F-A711-2CDB79B52DFF}"/>
          </ac:spMkLst>
        </pc:spChg>
        <pc:spChg chg="del">
          <ac:chgData name="Doty, Adam" userId="30ec8478-a0e4-42f7-b32d-9ae111f3d8dc" providerId="ADAL" clId="{D2DD1E1A-40DE-423B-B6B4-FE124F4C3714}" dt="2025-04-29T18:25:04.785" v="420"/>
          <ac:spMkLst>
            <pc:docMk/>
            <pc:sldMk cId="3931269990" sldId="264"/>
            <ac:spMk id="15" creationId="{91056832-6832-3BDD-62E4-2B2500274CAB}"/>
          </ac:spMkLst>
        </pc:spChg>
        <pc:spChg chg="add del">
          <ac:chgData name="Doty, Adam" userId="30ec8478-a0e4-42f7-b32d-9ae111f3d8dc" providerId="ADAL" clId="{D2DD1E1A-40DE-423B-B6B4-FE124F4C3714}" dt="2025-04-29T18:26:06.668" v="462" actId="26606"/>
          <ac:spMkLst>
            <pc:docMk/>
            <pc:sldMk cId="3931269990" sldId="264"/>
            <ac:spMk id="16" creationId="{827DC2C4-B485-428A-BF4A-472D2967F47F}"/>
          </ac:spMkLst>
        </pc:spChg>
        <pc:spChg chg="add del">
          <ac:chgData name="Doty, Adam" userId="30ec8478-a0e4-42f7-b32d-9ae111f3d8dc" providerId="ADAL" clId="{D2DD1E1A-40DE-423B-B6B4-FE124F4C3714}" dt="2025-04-29T18:26:06.668" v="462" actId="26606"/>
          <ac:spMkLst>
            <pc:docMk/>
            <pc:sldMk cId="3931269990" sldId="264"/>
            <ac:spMk id="17" creationId="{4A62647B-1222-407C-8740-5A497612B1F5}"/>
          </ac:spMkLst>
        </pc:spChg>
        <pc:spChg chg="add">
          <ac:chgData name="Doty, Adam" userId="30ec8478-a0e4-42f7-b32d-9ae111f3d8dc" providerId="ADAL" clId="{D2DD1E1A-40DE-423B-B6B4-FE124F4C3714}" dt="2025-04-29T18:26:06.668" v="462" actId="26606"/>
          <ac:spMkLst>
            <pc:docMk/>
            <pc:sldMk cId="3931269990" sldId="264"/>
            <ac:spMk id="22" creationId="{19D32F93-50AC-4C46-A5DB-291C60DDB7BD}"/>
          </ac:spMkLst>
        </pc:spChg>
        <pc:spChg chg="add">
          <ac:chgData name="Doty, Adam" userId="30ec8478-a0e4-42f7-b32d-9ae111f3d8dc" providerId="ADAL" clId="{D2DD1E1A-40DE-423B-B6B4-FE124F4C3714}" dt="2025-04-29T18:26:06.668" v="462" actId="26606"/>
          <ac:spMkLst>
            <pc:docMk/>
            <pc:sldMk cId="3931269990" sldId="264"/>
            <ac:spMk id="24" creationId="{B9A1D9BC-1455-4308-9ABD-A3F8EDB67AAF}"/>
          </ac:spMkLst>
        </pc:spChg>
        <pc:spChg chg="add">
          <ac:chgData name="Doty, Adam" userId="30ec8478-a0e4-42f7-b32d-9ae111f3d8dc" providerId="ADAL" clId="{D2DD1E1A-40DE-423B-B6B4-FE124F4C3714}" dt="2025-04-29T18:26:06.668" v="462" actId="26606"/>
          <ac:spMkLst>
            <pc:docMk/>
            <pc:sldMk cId="3931269990" sldId="264"/>
            <ac:spMk id="26" creationId="{827DC2C4-B485-428A-BF4A-472D2967F47F}"/>
          </ac:spMkLst>
        </pc:spChg>
        <pc:spChg chg="add">
          <ac:chgData name="Doty, Adam" userId="30ec8478-a0e4-42f7-b32d-9ae111f3d8dc" providerId="ADAL" clId="{D2DD1E1A-40DE-423B-B6B4-FE124F4C3714}" dt="2025-04-29T18:26:06.668" v="462" actId="26606"/>
          <ac:spMkLst>
            <pc:docMk/>
            <pc:sldMk cId="3931269990" sldId="264"/>
            <ac:spMk id="28" creationId="{4A62647B-1222-407C-8740-5A497612B1F5}"/>
          </ac:spMkLst>
        </pc:spChg>
        <pc:picChg chg="mod ord">
          <ac:chgData name="Doty, Adam" userId="30ec8478-a0e4-42f7-b32d-9ae111f3d8dc" providerId="ADAL" clId="{D2DD1E1A-40DE-423B-B6B4-FE124F4C3714}" dt="2025-04-29T18:26:06.668" v="462" actId="26606"/>
          <ac:picMkLst>
            <pc:docMk/>
            <pc:sldMk cId="3931269990" sldId="264"/>
            <ac:picMk id="4" creationId="{D14B6531-8DC9-E161-6F1D-EF4513BB0FDA}"/>
          </ac:picMkLst>
        </pc:picChg>
      </pc:sldChg>
      <pc:sldChg chg="addSp delSp modSp new add del mod setBg">
        <pc:chgData name="Doty, Adam" userId="30ec8478-a0e4-42f7-b32d-9ae111f3d8dc" providerId="ADAL" clId="{D2DD1E1A-40DE-423B-B6B4-FE124F4C3714}" dt="2025-04-29T19:33:36.653" v="2175" actId="47"/>
        <pc:sldMkLst>
          <pc:docMk/>
          <pc:sldMk cId="3387458036" sldId="265"/>
        </pc:sldMkLst>
        <pc:spChg chg="mod">
          <ac:chgData name="Doty, Adam" userId="30ec8478-a0e4-42f7-b32d-9ae111f3d8dc" providerId="ADAL" clId="{D2DD1E1A-40DE-423B-B6B4-FE124F4C3714}" dt="2025-04-29T18:29:47.666" v="676" actId="26606"/>
          <ac:spMkLst>
            <pc:docMk/>
            <pc:sldMk cId="3387458036" sldId="265"/>
            <ac:spMk id="2" creationId="{44A28B3B-3A86-81CE-0524-13BB32470638}"/>
          </ac:spMkLst>
        </pc:spChg>
        <pc:spChg chg="del">
          <ac:chgData name="Doty, Adam" userId="30ec8478-a0e4-42f7-b32d-9ae111f3d8dc" providerId="ADAL" clId="{D2DD1E1A-40DE-423B-B6B4-FE124F4C3714}" dt="2025-04-29T18:27:50.780" v="505"/>
          <ac:spMkLst>
            <pc:docMk/>
            <pc:sldMk cId="3387458036" sldId="265"/>
            <ac:spMk id="3" creationId="{5F1981F9-FFCC-3C68-5EB0-9BAD76410616}"/>
          </ac:spMkLst>
        </pc:spChg>
        <pc:spChg chg="add del">
          <ac:chgData name="Doty, Adam" userId="30ec8478-a0e4-42f7-b32d-9ae111f3d8dc" providerId="ADAL" clId="{D2DD1E1A-40DE-423B-B6B4-FE124F4C3714}" dt="2025-04-29T18:29:47.666" v="676" actId="26606"/>
          <ac:spMkLst>
            <pc:docMk/>
            <pc:sldMk cId="3387458036" sldId="265"/>
            <ac:spMk id="9" creationId="{AFF8D2E5-2C4E-47B1-930B-6C82B7C31331}"/>
          </ac:spMkLst>
        </pc:spChg>
        <pc:spChg chg="add del">
          <ac:chgData name="Doty, Adam" userId="30ec8478-a0e4-42f7-b32d-9ae111f3d8dc" providerId="ADAL" clId="{D2DD1E1A-40DE-423B-B6B4-FE124F4C3714}" dt="2025-04-29T18:29:47.666" v="676" actId="26606"/>
          <ac:spMkLst>
            <pc:docMk/>
            <pc:sldMk cId="3387458036" sldId="265"/>
            <ac:spMk id="11" creationId="{801E4ADA-0EA9-4930-846E-3C11E8BED6DD}"/>
          </ac:spMkLst>
        </pc:spChg>
        <pc:spChg chg="add del">
          <ac:chgData name="Doty, Adam" userId="30ec8478-a0e4-42f7-b32d-9ae111f3d8dc" providerId="ADAL" clId="{D2DD1E1A-40DE-423B-B6B4-FE124F4C3714}" dt="2025-04-29T18:29:47.666" v="676" actId="26606"/>
          <ac:spMkLst>
            <pc:docMk/>
            <pc:sldMk cId="3387458036" sldId="265"/>
            <ac:spMk id="13" creationId="{FB92FFCE-0C90-454E-AA25-D4EE9A6C39C5}"/>
          </ac:spMkLst>
        </pc:spChg>
        <pc:spChg chg="add">
          <ac:chgData name="Doty, Adam" userId="30ec8478-a0e4-42f7-b32d-9ae111f3d8dc" providerId="ADAL" clId="{D2DD1E1A-40DE-423B-B6B4-FE124F4C3714}" dt="2025-04-29T18:29:47.666" v="676" actId="26606"/>
          <ac:spMkLst>
            <pc:docMk/>
            <pc:sldMk cId="3387458036" sldId="265"/>
            <ac:spMk id="18" creationId="{7301F447-EEF7-48F5-AF73-7566EE7F64AD}"/>
          </ac:spMkLst>
        </pc:spChg>
        <pc:spChg chg="add">
          <ac:chgData name="Doty, Adam" userId="30ec8478-a0e4-42f7-b32d-9ae111f3d8dc" providerId="ADAL" clId="{D2DD1E1A-40DE-423B-B6B4-FE124F4C3714}" dt="2025-04-29T18:29:47.666" v="676" actId="26606"/>
          <ac:spMkLst>
            <pc:docMk/>
            <pc:sldMk cId="3387458036" sldId="265"/>
            <ac:spMk id="20" creationId="{F7117410-A2A4-4085-9ADC-46744551DBDE}"/>
          </ac:spMkLst>
        </pc:spChg>
        <pc:spChg chg="add">
          <ac:chgData name="Doty, Adam" userId="30ec8478-a0e4-42f7-b32d-9ae111f3d8dc" providerId="ADAL" clId="{D2DD1E1A-40DE-423B-B6B4-FE124F4C3714}" dt="2025-04-29T18:29:47.666" v="676" actId="26606"/>
          <ac:spMkLst>
            <pc:docMk/>
            <pc:sldMk cId="3387458036" sldId="265"/>
            <ac:spMk id="22" creationId="{99F74EB5-E547-4FB4-95F5-BCC788F3C4A0}"/>
          </ac:spMkLst>
        </pc:spChg>
        <pc:graphicFrameChg chg="add mod modGraphic">
          <ac:chgData name="Doty, Adam" userId="30ec8478-a0e4-42f7-b32d-9ae111f3d8dc" providerId="ADAL" clId="{D2DD1E1A-40DE-423B-B6B4-FE124F4C3714}" dt="2025-04-29T18:29:47.666" v="676" actId="26606"/>
          <ac:graphicFrameMkLst>
            <pc:docMk/>
            <pc:sldMk cId="3387458036" sldId="265"/>
            <ac:graphicFrameMk id="4" creationId="{2DBB8E7F-8D97-B045-41E5-9F08CF2B3D59}"/>
          </ac:graphicFrameMkLst>
        </pc:graphicFrameChg>
      </pc:sldChg>
      <pc:sldChg chg="addSp delSp modSp add del mod setBg delDesignElem">
        <pc:chgData name="Doty, Adam" userId="30ec8478-a0e4-42f7-b32d-9ae111f3d8dc" providerId="ADAL" clId="{D2DD1E1A-40DE-423B-B6B4-FE124F4C3714}" dt="2025-04-29T19:33:36.653" v="2175" actId="47"/>
        <pc:sldMkLst>
          <pc:docMk/>
          <pc:sldMk cId="484007748" sldId="266"/>
        </pc:sldMkLst>
        <pc:spChg chg="mod">
          <ac:chgData name="Doty, Adam" userId="30ec8478-a0e4-42f7-b32d-9ae111f3d8dc" providerId="ADAL" clId="{D2DD1E1A-40DE-423B-B6B4-FE124F4C3714}" dt="2025-04-29T18:32:13.379" v="685" actId="20577"/>
          <ac:spMkLst>
            <pc:docMk/>
            <pc:sldMk cId="484007748" sldId="266"/>
            <ac:spMk id="2" creationId="{38D31B6C-9C12-D7B5-065D-99D1EFE605A1}"/>
          </ac:spMkLst>
        </pc:spChg>
        <pc:spChg chg="add">
          <ac:chgData name="Doty, Adam" userId="30ec8478-a0e4-42f7-b32d-9ae111f3d8dc" providerId="ADAL" clId="{D2DD1E1A-40DE-423B-B6B4-FE124F4C3714}" dt="2025-04-29T18:32:29.271" v="687" actId="26606"/>
          <ac:spMkLst>
            <pc:docMk/>
            <pc:sldMk cId="484007748" sldId="266"/>
            <ac:spMk id="9" creationId="{7301F447-EEF7-48F5-AF73-7566EE7F64AD}"/>
          </ac:spMkLst>
        </pc:spChg>
        <pc:spChg chg="add">
          <ac:chgData name="Doty, Adam" userId="30ec8478-a0e4-42f7-b32d-9ae111f3d8dc" providerId="ADAL" clId="{D2DD1E1A-40DE-423B-B6B4-FE124F4C3714}" dt="2025-04-29T18:32:29.271" v="687" actId="26606"/>
          <ac:spMkLst>
            <pc:docMk/>
            <pc:sldMk cId="484007748" sldId="266"/>
            <ac:spMk id="11" creationId="{F7117410-A2A4-4085-9ADC-46744551DBDE}"/>
          </ac:spMkLst>
        </pc:spChg>
        <pc:spChg chg="add">
          <ac:chgData name="Doty, Adam" userId="30ec8478-a0e4-42f7-b32d-9ae111f3d8dc" providerId="ADAL" clId="{D2DD1E1A-40DE-423B-B6B4-FE124F4C3714}" dt="2025-04-29T18:32:29.271" v="687" actId="26606"/>
          <ac:spMkLst>
            <pc:docMk/>
            <pc:sldMk cId="484007748" sldId="266"/>
            <ac:spMk id="13" creationId="{99F74EB5-E547-4FB4-95F5-BCC788F3C4A0}"/>
          </ac:spMkLst>
        </pc:spChg>
        <pc:spChg chg="del">
          <ac:chgData name="Doty, Adam" userId="30ec8478-a0e4-42f7-b32d-9ae111f3d8dc" providerId="ADAL" clId="{D2DD1E1A-40DE-423B-B6B4-FE124F4C3714}" dt="2025-04-29T18:32:09.551" v="678"/>
          <ac:spMkLst>
            <pc:docMk/>
            <pc:sldMk cId="484007748" sldId="266"/>
            <ac:spMk id="18" creationId="{EC359C4A-242C-E4FC-A83C-0CA2A11747FB}"/>
          </ac:spMkLst>
        </pc:spChg>
        <pc:spChg chg="del">
          <ac:chgData name="Doty, Adam" userId="30ec8478-a0e4-42f7-b32d-9ae111f3d8dc" providerId="ADAL" clId="{D2DD1E1A-40DE-423B-B6B4-FE124F4C3714}" dt="2025-04-29T18:32:09.551" v="678"/>
          <ac:spMkLst>
            <pc:docMk/>
            <pc:sldMk cId="484007748" sldId="266"/>
            <ac:spMk id="20" creationId="{3AAADF8B-513B-B629-9675-D6BCD08DA757}"/>
          </ac:spMkLst>
        </pc:spChg>
        <pc:spChg chg="del">
          <ac:chgData name="Doty, Adam" userId="30ec8478-a0e4-42f7-b32d-9ae111f3d8dc" providerId="ADAL" clId="{D2DD1E1A-40DE-423B-B6B4-FE124F4C3714}" dt="2025-04-29T18:32:09.551" v="678"/>
          <ac:spMkLst>
            <pc:docMk/>
            <pc:sldMk cId="484007748" sldId="266"/>
            <ac:spMk id="22" creationId="{38205C8D-966C-D834-14F6-DF83D9EE0054}"/>
          </ac:spMkLst>
        </pc:spChg>
        <pc:graphicFrameChg chg="mod modGraphic">
          <ac:chgData name="Doty, Adam" userId="30ec8478-a0e4-42f7-b32d-9ae111f3d8dc" providerId="ADAL" clId="{D2DD1E1A-40DE-423B-B6B4-FE124F4C3714}" dt="2025-04-29T19:24:08.238" v="2156" actId="1076"/>
          <ac:graphicFrameMkLst>
            <pc:docMk/>
            <pc:sldMk cId="484007748" sldId="266"/>
            <ac:graphicFrameMk id="4" creationId="{EC83078A-D4C2-CAD8-9BEC-B013A52E9A83}"/>
          </ac:graphicFrameMkLst>
        </pc:graphicFrameChg>
      </pc:sldChg>
      <pc:sldChg chg="addSp delSp modSp add del mod setBg delDesignElem">
        <pc:chgData name="Doty, Adam" userId="30ec8478-a0e4-42f7-b32d-9ae111f3d8dc" providerId="ADAL" clId="{D2DD1E1A-40DE-423B-B6B4-FE124F4C3714}" dt="2025-04-29T18:37:40.660" v="765"/>
        <pc:sldMkLst>
          <pc:docMk/>
          <pc:sldMk cId="1335012081" sldId="267"/>
        </pc:sldMkLst>
        <pc:spChg chg="mod">
          <ac:chgData name="Doty, Adam" userId="30ec8478-a0e4-42f7-b32d-9ae111f3d8dc" providerId="ADAL" clId="{D2DD1E1A-40DE-423B-B6B4-FE124F4C3714}" dt="2025-04-29T18:37:40.002" v="764" actId="20577"/>
          <ac:spMkLst>
            <pc:docMk/>
            <pc:sldMk cId="1335012081" sldId="267"/>
            <ac:spMk id="2" creationId="{713730F3-FDD7-BF0A-DAC5-366F2D2BD69A}"/>
          </ac:spMkLst>
        </pc:spChg>
        <pc:spChg chg="add del">
          <ac:chgData name="Doty, Adam" userId="30ec8478-a0e4-42f7-b32d-9ae111f3d8dc" providerId="ADAL" clId="{D2DD1E1A-40DE-423B-B6B4-FE124F4C3714}" dt="2025-04-29T18:37:40.660" v="765"/>
          <ac:spMkLst>
            <pc:docMk/>
            <pc:sldMk cId="1335012081" sldId="267"/>
            <ac:spMk id="9" creationId="{E18EEAA0-9875-267A-6117-52C6518AB0A2}"/>
          </ac:spMkLst>
        </pc:spChg>
        <pc:spChg chg="add del">
          <ac:chgData name="Doty, Adam" userId="30ec8478-a0e4-42f7-b32d-9ae111f3d8dc" providerId="ADAL" clId="{D2DD1E1A-40DE-423B-B6B4-FE124F4C3714}" dt="2025-04-29T18:37:40.660" v="765"/>
          <ac:spMkLst>
            <pc:docMk/>
            <pc:sldMk cId="1335012081" sldId="267"/>
            <ac:spMk id="11" creationId="{4B9D2276-C64F-A8DF-E75B-9A955EA03B00}"/>
          </ac:spMkLst>
        </pc:spChg>
        <pc:spChg chg="add del">
          <ac:chgData name="Doty, Adam" userId="30ec8478-a0e4-42f7-b32d-9ae111f3d8dc" providerId="ADAL" clId="{D2DD1E1A-40DE-423B-B6B4-FE124F4C3714}" dt="2025-04-29T18:37:40.660" v="765"/>
          <ac:spMkLst>
            <pc:docMk/>
            <pc:sldMk cId="1335012081" sldId="267"/>
            <ac:spMk id="13" creationId="{F6A09518-B634-A216-2180-64EF23B60307}"/>
          </ac:spMkLst>
        </pc:spChg>
        <pc:graphicFrameChg chg="mod modGraphic">
          <ac:chgData name="Doty, Adam" userId="30ec8478-a0e4-42f7-b32d-9ae111f3d8dc" providerId="ADAL" clId="{D2DD1E1A-40DE-423B-B6B4-FE124F4C3714}" dt="2025-04-29T18:37:38.239" v="763" actId="14734"/>
          <ac:graphicFrameMkLst>
            <pc:docMk/>
            <pc:sldMk cId="1335012081" sldId="267"/>
            <ac:graphicFrameMk id="4" creationId="{B840E21A-4A75-3CAF-A0AB-3D7F9EA1FA8D}"/>
          </ac:graphicFrameMkLst>
        </pc:graphicFrameChg>
      </pc:sldChg>
      <pc:sldChg chg="delSp add del setBg delDesignElem">
        <pc:chgData name="Doty, Adam" userId="30ec8478-a0e4-42f7-b32d-9ae111f3d8dc" providerId="ADAL" clId="{D2DD1E1A-40DE-423B-B6B4-FE124F4C3714}" dt="2025-04-29T18:38:12.715" v="768" actId="47"/>
        <pc:sldMkLst>
          <pc:docMk/>
          <pc:sldMk cId="2141980561" sldId="267"/>
        </pc:sldMkLst>
        <pc:spChg chg="del">
          <ac:chgData name="Doty, Adam" userId="30ec8478-a0e4-42f7-b32d-9ae111f3d8dc" providerId="ADAL" clId="{D2DD1E1A-40DE-423B-B6B4-FE124F4C3714}" dt="2025-04-29T18:38:08.625" v="767"/>
          <ac:spMkLst>
            <pc:docMk/>
            <pc:sldMk cId="2141980561" sldId="267"/>
            <ac:spMk id="9" creationId="{E06682F5-EECE-75AD-CC99-7CDC741A69F1}"/>
          </ac:spMkLst>
        </pc:spChg>
        <pc:spChg chg="del">
          <ac:chgData name="Doty, Adam" userId="30ec8478-a0e4-42f7-b32d-9ae111f3d8dc" providerId="ADAL" clId="{D2DD1E1A-40DE-423B-B6B4-FE124F4C3714}" dt="2025-04-29T18:38:08.625" v="767"/>
          <ac:spMkLst>
            <pc:docMk/>
            <pc:sldMk cId="2141980561" sldId="267"/>
            <ac:spMk id="11" creationId="{56FDD59D-55E8-CBBD-9B70-7D2D17EFA805}"/>
          </ac:spMkLst>
        </pc:spChg>
        <pc:spChg chg="del">
          <ac:chgData name="Doty, Adam" userId="30ec8478-a0e4-42f7-b32d-9ae111f3d8dc" providerId="ADAL" clId="{D2DD1E1A-40DE-423B-B6B4-FE124F4C3714}" dt="2025-04-29T18:38:08.625" v="767"/>
          <ac:spMkLst>
            <pc:docMk/>
            <pc:sldMk cId="2141980561" sldId="267"/>
            <ac:spMk id="13" creationId="{54E5D60E-30A9-DDB5-D61F-CB8FE0341453}"/>
          </ac:spMkLst>
        </pc:spChg>
      </pc:sldChg>
      <pc:sldChg chg="addSp delSp modSp add del mod setBg setClrOvrMap delDesignElem">
        <pc:chgData name="Doty, Adam" userId="30ec8478-a0e4-42f7-b32d-9ae111f3d8dc" providerId="ADAL" clId="{D2DD1E1A-40DE-423B-B6B4-FE124F4C3714}" dt="2025-04-29T18:37:06.248" v="746" actId="47"/>
        <pc:sldMkLst>
          <pc:docMk/>
          <pc:sldMk cId="2295438728" sldId="267"/>
        </pc:sldMkLst>
        <pc:spChg chg="mod">
          <ac:chgData name="Doty, Adam" userId="30ec8478-a0e4-42f7-b32d-9ae111f3d8dc" providerId="ADAL" clId="{D2DD1E1A-40DE-423B-B6B4-FE124F4C3714}" dt="2025-04-29T18:36:58.320" v="745" actId="26606"/>
          <ac:spMkLst>
            <pc:docMk/>
            <pc:sldMk cId="2295438728" sldId="267"/>
            <ac:spMk id="2" creationId="{B9D56E2A-C876-AC7C-0866-CE6FCD6018E9}"/>
          </ac:spMkLst>
        </pc:spChg>
        <pc:spChg chg="add del">
          <ac:chgData name="Doty, Adam" userId="30ec8478-a0e4-42f7-b32d-9ae111f3d8dc" providerId="ADAL" clId="{D2DD1E1A-40DE-423B-B6B4-FE124F4C3714}" dt="2025-04-29T18:33:44.745" v="707" actId="26606"/>
          <ac:spMkLst>
            <pc:docMk/>
            <pc:sldMk cId="2295438728" sldId="267"/>
            <ac:spMk id="6" creationId="{35DB3719-6FDC-4E5D-891D-FF40B7300F64}"/>
          </ac:spMkLst>
        </pc:spChg>
        <pc:spChg chg="add del">
          <ac:chgData name="Doty, Adam" userId="30ec8478-a0e4-42f7-b32d-9ae111f3d8dc" providerId="ADAL" clId="{D2DD1E1A-40DE-423B-B6B4-FE124F4C3714}" dt="2025-04-29T18:33:44.745" v="707" actId="26606"/>
          <ac:spMkLst>
            <pc:docMk/>
            <pc:sldMk cId="2295438728" sldId="267"/>
            <ac:spMk id="7" creationId="{E0CBAC23-2E3F-4A90-BA59-F8299F6A5439}"/>
          </ac:spMkLst>
        </pc:spChg>
        <pc:spChg chg="add del">
          <ac:chgData name="Doty, Adam" userId="30ec8478-a0e4-42f7-b32d-9ae111f3d8dc" providerId="ADAL" clId="{D2DD1E1A-40DE-423B-B6B4-FE124F4C3714}" dt="2025-04-29T18:36:25.577" v="743" actId="26606"/>
          <ac:spMkLst>
            <pc:docMk/>
            <pc:sldMk cId="2295438728" sldId="267"/>
            <ac:spMk id="8" creationId="{7301F447-EEF7-48F5-AF73-7566EE7F64AD}"/>
          </ac:spMkLst>
        </pc:spChg>
        <pc:spChg chg="del">
          <ac:chgData name="Doty, Adam" userId="30ec8478-a0e4-42f7-b32d-9ae111f3d8dc" providerId="ADAL" clId="{D2DD1E1A-40DE-423B-B6B4-FE124F4C3714}" dt="2025-04-29T18:33:05.551" v="690"/>
          <ac:spMkLst>
            <pc:docMk/>
            <pc:sldMk cId="2295438728" sldId="267"/>
            <ac:spMk id="9" creationId="{8D944EE0-D997-071D-9065-3B92A244D2F6}"/>
          </ac:spMkLst>
        </pc:spChg>
        <pc:spChg chg="add del">
          <ac:chgData name="Doty, Adam" userId="30ec8478-a0e4-42f7-b32d-9ae111f3d8dc" providerId="ADAL" clId="{D2DD1E1A-40DE-423B-B6B4-FE124F4C3714}" dt="2025-04-29T18:36:25.577" v="743" actId="26606"/>
          <ac:spMkLst>
            <pc:docMk/>
            <pc:sldMk cId="2295438728" sldId="267"/>
            <ac:spMk id="10" creationId="{F7117410-A2A4-4085-9ADC-46744551DBDE}"/>
          </ac:spMkLst>
        </pc:spChg>
        <pc:spChg chg="del">
          <ac:chgData name="Doty, Adam" userId="30ec8478-a0e4-42f7-b32d-9ae111f3d8dc" providerId="ADAL" clId="{D2DD1E1A-40DE-423B-B6B4-FE124F4C3714}" dt="2025-04-29T18:33:05.551" v="690"/>
          <ac:spMkLst>
            <pc:docMk/>
            <pc:sldMk cId="2295438728" sldId="267"/>
            <ac:spMk id="11" creationId="{C2E576B5-8FFA-4DB7-6AEB-D457AF21A37A}"/>
          </ac:spMkLst>
        </pc:spChg>
        <pc:spChg chg="add del">
          <ac:chgData name="Doty, Adam" userId="30ec8478-a0e4-42f7-b32d-9ae111f3d8dc" providerId="ADAL" clId="{D2DD1E1A-40DE-423B-B6B4-FE124F4C3714}" dt="2025-04-29T18:35:52.719" v="739"/>
          <ac:spMkLst>
            <pc:docMk/>
            <pc:sldMk cId="2295438728" sldId="267"/>
            <ac:spMk id="12" creationId="{35DB3719-6FDC-4E5D-891D-FF40B7300F64}"/>
          </ac:spMkLst>
        </pc:spChg>
        <pc:spChg chg="del">
          <ac:chgData name="Doty, Adam" userId="30ec8478-a0e4-42f7-b32d-9ae111f3d8dc" providerId="ADAL" clId="{D2DD1E1A-40DE-423B-B6B4-FE124F4C3714}" dt="2025-04-29T18:33:05.551" v="690"/>
          <ac:spMkLst>
            <pc:docMk/>
            <pc:sldMk cId="2295438728" sldId="267"/>
            <ac:spMk id="13" creationId="{C6396E13-1BB2-FF11-46B1-8D72C067706A}"/>
          </ac:spMkLst>
        </pc:spChg>
        <pc:spChg chg="add del">
          <ac:chgData name="Doty, Adam" userId="30ec8478-a0e4-42f7-b32d-9ae111f3d8dc" providerId="ADAL" clId="{D2DD1E1A-40DE-423B-B6B4-FE124F4C3714}" dt="2025-04-29T18:35:52.719" v="739"/>
          <ac:spMkLst>
            <pc:docMk/>
            <pc:sldMk cId="2295438728" sldId="267"/>
            <ac:spMk id="14" creationId="{E0CBAC23-2E3F-4A90-BA59-F8299F6A5439}"/>
          </ac:spMkLst>
        </pc:spChg>
        <pc:spChg chg="add del">
          <ac:chgData name="Doty, Adam" userId="30ec8478-a0e4-42f7-b32d-9ae111f3d8dc" providerId="ADAL" clId="{D2DD1E1A-40DE-423B-B6B4-FE124F4C3714}" dt="2025-04-29T18:36:25.577" v="743" actId="26606"/>
          <ac:spMkLst>
            <pc:docMk/>
            <pc:sldMk cId="2295438728" sldId="267"/>
            <ac:spMk id="15" creationId="{99F74EB5-E547-4FB4-95F5-BCC788F3C4A0}"/>
          </ac:spMkLst>
        </pc:spChg>
        <pc:spChg chg="add del">
          <ac:chgData name="Doty, Adam" userId="30ec8478-a0e4-42f7-b32d-9ae111f3d8dc" providerId="ADAL" clId="{D2DD1E1A-40DE-423B-B6B4-FE124F4C3714}" dt="2025-04-29T18:36:58.320" v="745" actId="26606"/>
          <ac:spMkLst>
            <pc:docMk/>
            <pc:sldMk cId="2295438728" sldId="267"/>
            <ac:spMk id="17" creationId="{7301F447-EEF7-48F5-AF73-7566EE7F64AD}"/>
          </ac:spMkLst>
        </pc:spChg>
        <pc:spChg chg="add del">
          <ac:chgData name="Doty, Adam" userId="30ec8478-a0e4-42f7-b32d-9ae111f3d8dc" providerId="ADAL" clId="{D2DD1E1A-40DE-423B-B6B4-FE124F4C3714}" dt="2025-04-29T18:36:58.320" v="745" actId="26606"/>
          <ac:spMkLst>
            <pc:docMk/>
            <pc:sldMk cId="2295438728" sldId="267"/>
            <ac:spMk id="18" creationId="{F7117410-A2A4-4085-9ADC-46744551DBDE}"/>
          </ac:spMkLst>
        </pc:spChg>
        <pc:spChg chg="add del">
          <ac:chgData name="Doty, Adam" userId="30ec8478-a0e4-42f7-b32d-9ae111f3d8dc" providerId="ADAL" clId="{D2DD1E1A-40DE-423B-B6B4-FE124F4C3714}" dt="2025-04-29T18:35:44.373" v="733" actId="26606"/>
          <ac:spMkLst>
            <pc:docMk/>
            <pc:sldMk cId="2295438728" sldId="267"/>
            <ac:spMk id="19" creationId="{7301F447-EEF7-48F5-AF73-7566EE7F64AD}"/>
          </ac:spMkLst>
        </pc:spChg>
        <pc:spChg chg="add del">
          <ac:chgData name="Doty, Adam" userId="30ec8478-a0e4-42f7-b32d-9ae111f3d8dc" providerId="ADAL" clId="{D2DD1E1A-40DE-423B-B6B4-FE124F4C3714}" dt="2025-04-29T18:36:58.320" v="745" actId="26606"/>
          <ac:spMkLst>
            <pc:docMk/>
            <pc:sldMk cId="2295438728" sldId="267"/>
            <ac:spMk id="20" creationId="{99F74EB5-E547-4FB4-95F5-BCC788F3C4A0}"/>
          </ac:spMkLst>
        </pc:spChg>
        <pc:spChg chg="add del">
          <ac:chgData name="Doty, Adam" userId="30ec8478-a0e4-42f7-b32d-9ae111f3d8dc" providerId="ADAL" clId="{D2DD1E1A-40DE-423B-B6B4-FE124F4C3714}" dt="2025-04-29T18:35:44.373" v="733" actId="26606"/>
          <ac:spMkLst>
            <pc:docMk/>
            <pc:sldMk cId="2295438728" sldId="267"/>
            <ac:spMk id="21" creationId="{F7117410-A2A4-4085-9ADC-46744551DBDE}"/>
          </ac:spMkLst>
        </pc:spChg>
        <pc:spChg chg="add del">
          <ac:chgData name="Doty, Adam" userId="30ec8478-a0e4-42f7-b32d-9ae111f3d8dc" providerId="ADAL" clId="{D2DD1E1A-40DE-423B-B6B4-FE124F4C3714}" dt="2025-04-29T18:35:44.373" v="733" actId="26606"/>
          <ac:spMkLst>
            <pc:docMk/>
            <pc:sldMk cId="2295438728" sldId="267"/>
            <ac:spMk id="23" creationId="{99F74EB5-E547-4FB4-95F5-BCC788F3C4A0}"/>
          </ac:spMkLst>
        </pc:spChg>
        <pc:graphicFrameChg chg="add mod modGraphic">
          <ac:chgData name="Doty, Adam" userId="30ec8478-a0e4-42f7-b32d-9ae111f3d8dc" providerId="ADAL" clId="{D2DD1E1A-40DE-423B-B6B4-FE124F4C3714}" dt="2025-04-29T18:36:58.320" v="745" actId="26606"/>
          <ac:graphicFrameMkLst>
            <pc:docMk/>
            <pc:sldMk cId="2295438728" sldId="267"/>
            <ac:graphicFrameMk id="4" creationId="{BF9FD654-8D2C-905D-58CA-B4429F9B7FEF}"/>
          </ac:graphicFrameMkLst>
        </pc:graphicFrameChg>
      </pc:sldChg>
      <pc:sldChg chg="addSp delSp modSp add del mod ord">
        <pc:chgData name="Doty, Adam" userId="30ec8478-a0e4-42f7-b32d-9ae111f3d8dc" providerId="ADAL" clId="{D2DD1E1A-40DE-423B-B6B4-FE124F4C3714}" dt="2025-04-29T19:33:36.653" v="2175" actId="47"/>
        <pc:sldMkLst>
          <pc:docMk/>
          <pc:sldMk cId="2807943633" sldId="267"/>
        </pc:sldMkLst>
        <pc:spChg chg="mod">
          <ac:chgData name="Doty, Adam" userId="30ec8478-a0e4-42f7-b32d-9ae111f3d8dc" providerId="ADAL" clId="{D2DD1E1A-40DE-423B-B6B4-FE124F4C3714}" dt="2025-04-29T18:39:08.536" v="793" actId="20577"/>
          <ac:spMkLst>
            <pc:docMk/>
            <pc:sldMk cId="2807943633" sldId="267"/>
            <ac:spMk id="2" creationId="{798ED3CC-E7EA-A9B2-C4F0-6423E9CF4ACB}"/>
          </ac:spMkLst>
        </pc:spChg>
        <pc:spChg chg="del">
          <ac:chgData name="Doty, Adam" userId="30ec8478-a0e4-42f7-b32d-9ae111f3d8dc" providerId="ADAL" clId="{D2DD1E1A-40DE-423B-B6B4-FE124F4C3714}" dt="2025-04-29T18:39:45.652" v="798" actId="26606"/>
          <ac:spMkLst>
            <pc:docMk/>
            <pc:sldMk cId="2807943633" sldId="267"/>
            <ac:spMk id="9" creationId="{9C9B2DE1-8443-838F-129E-056627C68B88}"/>
          </ac:spMkLst>
        </pc:spChg>
        <pc:spChg chg="del">
          <ac:chgData name="Doty, Adam" userId="30ec8478-a0e4-42f7-b32d-9ae111f3d8dc" providerId="ADAL" clId="{D2DD1E1A-40DE-423B-B6B4-FE124F4C3714}" dt="2025-04-29T18:39:45.652" v="798" actId="26606"/>
          <ac:spMkLst>
            <pc:docMk/>
            <pc:sldMk cId="2807943633" sldId="267"/>
            <ac:spMk id="11" creationId="{B9D88F6C-4B97-74B6-C0B6-55D1C20D3A7F}"/>
          </ac:spMkLst>
        </pc:spChg>
        <pc:spChg chg="del">
          <ac:chgData name="Doty, Adam" userId="30ec8478-a0e4-42f7-b32d-9ae111f3d8dc" providerId="ADAL" clId="{D2DD1E1A-40DE-423B-B6B4-FE124F4C3714}" dt="2025-04-29T18:39:45.652" v="798" actId="26606"/>
          <ac:spMkLst>
            <pc:docMk/>
            <pc:sldMk cId="2807943633" sldId="267"/>
            <ac:spMk id="13" creationId="{47E6FF7D-1F4B-B2EC-70F8-53CE2839EDDC}"/>
          </ac:spMkLst>
        </pc:spChg>
        <pc:spChg chg="add del">
          <ac:chgData name="Doty, Adam" userId="30ec8478-a0e4-42f7-b32d-9ae111f3d8dc" providerId="ADAL" clId="{D2DD1E1A-40DE-423B-B6B4-FE124F4C3714}" dt="2025-04-29T18:41:53.938" v="870" actId="26606"/>
          <ac:spMkLst>
            <pc:docMk/>
            <pc:sldMk cId="2807943633" sldId="267"/>
            <ac:spMk id="18" creationId="{7301F447-EEF7-48F5-AF73-7566EE7F64AD}"/>
          </ac:spMkLst>
        </pc:spChg>
        <pc:spChg chg="add del">
          <ac:chgData name="Doty, Adam" userId="30ec8478-a0e4-42f7-b32d-9ae111f3d8dc" providerId="ADAL" clId="{D2DD1E1A-40DE-423B-B6B4-FE124F4C3714}" dt="2025-04-29T18:41:53.938" v="870" actId="26606"/>
          <ac:spMkLst>
            <pc:docMk/>
            <pc:sldMk cId="2807943633" sldId="267"/>
            <ac:spMk id="20" creationId="{F7117410-A2A4-4085-9ADC-46744551DBDE}"/>
          </ac:spMkLst>
        </pc:spChg>
        <pc:spChg chg="add del">
          <ac:chgData name="Doty, Adam" userId="30ec8478-a0e4-42f7-b32d-9ae111f3d8dc" providerId="ADAL" clId="{D2DD1E1A-40DE-423B-B6B4-FE124F4C3714}" dt="2025-04-29T18:41:53.938" v="870" actId="26606"/>
          <ac:spMkLst>
            <pc:docMk/>
            <pc:sldMk cId="2807943633" sldId="267"/>
            <ac:spMk id="22" creationId="{99F74EB5-E547-4FB4-95F5-BCC788F3C4A0}"/>
          </ac:spMkLst>
        </pc:spChg>
        <pc:spChg chg="add">
          <ac:chgData name="Doty, Adam" userId="30ec8478-a0e4-42f7-b32d-9ae111f3d8dc" providerId="ADAL" clId="{D2DD1E1A-40DE-423B-B6B4-FE124F4C3714}" dt="2025-04-29T18:41:53.938" v="870" actId="26606"/>
          <ac:spMkLst>
            <pc:docMk/>
            <pc:sldMk cId="2807943633" sldId="267"/>
            <ac:spMk id="27" creationId="{7301F447-EEF7-48F5-AF73-7566EE7F64AD}"/>
          </ac:spMkLst>
        </pc:spChg>
        <pc:spChg chg="add">
          <ac:chgData name="Doty, Adam" userId="30ec8478-a0e4-42f7-b32d-9ae111f3d8dc" providerId="ADAL" clId="{D2DD1E1A-40DE-423B-B6B4-FE124F4C3714}" dt="2025-04-29T18:41:53.938" v="870" actId="26606"/>
          <ac:spMkLst>
            <pc:docMk/>
            <pc:sldMk cId="2807943633" sldId="267"/>
            <ac:spMk id="29" creationId="{F7117410-A2A4-4085-9ADC-46744551DBDE}"/>
          </ac:spMkLst>
        </pc:spChg>
        <pc:spChg chg="add">
          <ac:chgData name="Doty, Adam" userId="30ec8478-a0e4-42f7-b32d-9ae111f3d8dc" providerId="ADAL" clId="{D2DD1E1A-40DE-423B-B6B4-FE124F4C3714}" dt="2025-04-29T18:41:53.938" v="870" actId="26606"/>
          <ac:spMkLst>
            <pc:docMk/>
            <pc:sldMk cId="2807943633" sldId="267"/>
            <ac:spMk id="31" creationId="{99F74EB5-E547-4FB4-95F5-BCC788F3C4A0}"/>
          </ac:spMkLst>
        </pc:spChg>
        <pc:graphicFrameChg chg="mod modGraphic">
          <ac:chgData name="Doty, Adam" userId="30ec8478-a0e4-42f7-b32d-9ae111f3d8dc" providerId="ADAL" clId="{D2DD1E1A-40DE-423B-B6B4-FE124F4C3714}" dt="2025-04-29T19:07:18.109" v="1403" actId="14100"/>
          <ac:graphicFrameMkLst>
            <pc:docMk/>
            <pc:sldMk cId="2807943633" sldId="267"/>
            <ac:graphicFrameMk id="4" creationId="{20B9694C-5382-21B7-A9D6-39C200F310B3}"/>
          </ac:graphicFrameMkLst>
        </pc:graphicFrameChg>
      </pc:sldChg>
      <pc:sldChg chg="addSp delSp modSp add del mod setBg delDesignElem">
        <pc:chgData name="Doty, Adam" userId="30ec8478-a0e4-42f7-b32d-9ae111f3d8dc" providerId="ADAL" clId="{D2DD1E1A-40DE-423B-B6B4-FE124F4C3714}" dt="2025-04-29T19:33:36.653" v="2175" actId="47"/>
        <pc:sldMkLst>
          <pc:docMk/>
          <pc:sldMk cId="2506457544" sldId="268"/>
        </pc:sldMkLst>
        <pc:spChg chg="mod">
          <ac:chgData name="Doty, Adam" userId="30ec8478-a0e4-42f7-b32d-9ae111f3d8dc" providerId="ADAL" clId="{D2DD1E1A-40DE-423B-B6B4-FE124F4C3714}" dt="2025-04-29T18:40:54.867" v="859" actId="20577"/>
          <ac:spMkLst>
            <pc:docMk/>
            <pc:sldMk cId="2506457544" sldId="268"/>
            <ac:spMk id="2" creationId="{44A28B3B-3A86-81CE-0524-13BB32470638}"/>
          </ac:spMkLst>
        </pc:spChg>
        <pc:spChg chg="add del">
          <ac:chgData name="Doty, Adam" userId="30ec8478-a0e4-42f7-b32d-9ae111f3d8dc" providerId="ADAL" clId="{D2DD1E1A-40DE-423B-B6B4-FE124F4C3714}" dt="2025-04-29T18:41:29.154" v="864" actId="26606"/>
          <ac:spMkLst>
            <pc:docMk/>
            <pc:sldMk cId="2506457544" sldId="268"/>
            <ac:spMk id="9" creationId="{7301F447-EEF7-48F5-AF73-7566EE7F64AD}"/>
          </ac:spMkLst>
        </pc:spChg>
        <pc:spChg chg="add del">
          <ac:chgData name="Doty, Adam" userId="30ec8478-a0e4-42f7-b32d-9ae111f3d8dc" providerId="ADAL" clId="{D2DD1E1A-40DE-423B-B6B4-FE124F4C3714}" dt="2025-04-29T18:41:29.154" v="864" actId="26606"/>
          <ac:spMkLst>
            <pc:docMk/>
            <pc:sldMk cId="2506457544" sldId="268"/>
            <ac:spMk id="11" creationId="{F7117410-A2A4-4085-9ADC-46744551DBDE}"/>
          </ac:spMkLst>
        </pc:spChg>
        <pc:spChg chg="add del">
          <ac:chgData name="Doty, Adam" userId="30ec8478-a0e4-42f7-b32d-9ae111f3d8dc" providerId="ADAL" clId="{D2DD1E1A-40DE-423B-B6B4-FE124F4C3714}" dt="2025-04-29T18:41:29.154" v="864" actId="26606"/>
          <ac:spMkLst>
            <pc:docMk/>
            <pc:sldMk cId="2506457544" sldId="268"/>
            <ac:spMk id="13" creationId="{99F74EB5-E547-4FB4-95F5-BCC788F3C4A0}"/>
          </ac:spMkLst>
        </pc:spChg>
        <pc:spChg chg="add del">
          <ac:chgData name="Doty, Adam" userId="30ec8478-a0e4-42f7-b32d-9ae111f3d8dc" providerId="ADAL" clId="{D2DD1E1A-40DE-423B-B6B4-FE124F4C3714}" dt="2025-04-29T18:41:49.580" v="869" actId="26606"/>
          <ac:spMkLst>
            <pc:docMk/>
            <pc:sldMk cId="2506457544" sldId="268"/>
            <ac:spMk id="15" creationId="{7301F447-EEF7-48F5-AF73-7566EE7F64AD}"/>
          </ac:spMkLst>
        </pc:spChg>
        <pc:spChg chg="add del">
          <ac:chgData name="Doty, Adam" userId="30ec8478-a0e4-42f7-b32d-9ae111f3d8dc" providerId="ADAL" clId="{D2DD1E1A-40DE-423B-B6B4-FE124F4C3714}" dt="2025-04-29T18:41:49.580" v="869" actId="26606"/>
          <ac:spMkLst>
            <pc:docMk/>
            <pc:sldMk cId="2506457544" sldId="268"/>
            <ac:spMk id="16" creationId="{F7117410-A2A4-4085-9ADC-46744551DBDE}"/>
          </ac:spMkLst>
        </pc:spChg>
        <pc:spChg chg="add del">
          <ac:chgData name="Doty, Adam" userId="30ec8478-a0e4-42f7-b32d-9ae111f3d8dc" providerId="ADAL" clId="{D2DD1E1A-40DE-423B-B6B4-FE124F4C3714}" dt="2025-04-29T18:41:49.580" v="869" actId="26606"/>
          <ac:spMkLst>
            <pc:docMk/>
            <pc:sldMk cId="2506457544" sldId="268"/>
            <ac:spMk id="17" creationId="{99F74EB5-E547-4FB4-95F5-BCC788F3C4A0}"/>
          </ac:spMkLst>
        </pc:spChg>
        <pc:spChg chg="del">
          <ac:chgData name="Doty, Adam" userId="30ec8478-a0e4-42f7-b32d-9ae111f3d8dc" providerId="ADAL" clId="{D2DD1E1A-40DE-423B-B6B4-FE124F4C3714}" dt="2025-04-29T18:38:29.284" v="773"/>
          <ac:spMkLst>
            <pc:docMk/>
            <pc:sldMk cId="2506457544" sldId="268"/>
            <ac:spMk id="18" creationId="{7301F447-EEF7-48F5-AF73-7566EE7F64AD}"/>
          </ac:spMkLst>
        </pc:spChg>
        <pc:spChg chg="add">
          <ac:chgData name="Doty, Adam" userId="30ec8478-a0e4-42f7-b32d-9ae111f3d8dc" providerId="ADAL" clId="{D2DD1E1A-40DE-423B-B6B4-FE124F4C3714}" dt="2025-04-29T18:41:49.580" v="869" actId="26606"/>
          <ac:spMkLst>
            <pc:docMk/>
            <pc:sldMk cId="2506457544" sldId="268"/>
            <ac:spMk id="19" creationId="{7301F447-EEF7-48F5-AF73-7566EE7F64AD}"/>
          </ac:spMkLst>
        </pc:spChg>
        <pc:spChg chg="del">
          <ac:chgData name="Doty, Adam" userId="30ec8478-a0e4-42f7-b32d-9ae111f3d8dc" providerId="ADAL" clId="{D2DD1E1A-40DE-423B-B6B4-FE124F4C3714}" dt="2025-04-29T18:38:29.284" v="773"/>
          <ac:spMkLst>
            <pc:docMk/>
            <pc:sldMk cId="2506457544" sldId="268"/>
            <ac:spMk id="20" creationId="{F7117410-A2A4-4085-9ADC-46744551DBDE}"/>
          </ac:spMkLst>
        </pc:spChg>
        <pc:spChg chg="del">
          <ac:chgData name="Doty, Adam" userId="30ec8478-a0e4-42f7-b32d-9ae111f3d8dc" providerId="ADAL" clId="{D2DD1E1A-40DE-423B-B6B4-FE124F4C3714}" dt="2025-04-29T18:38:29.284" v="773"/>
          <ac:spMkLst>
            <pc:docMk/>
            <pc:sldMk cId="2506457544" sldId="268"/>
            <ac:spMk id="22" creationId="{99F74EB5-E547-4FB4-95F5-BCC788F3C4A0}"/>
          </ac:spMkLst>
        </pc:spChg>
        <pc:spChg chg="add">
          <ac:chgData name="Doty, Adam" userId="30ec8478-a0e4-42f7-b32d-9ae111f3d8dc" providerId="ADAL" clId="{D2DD1E1A-40DE-423B-B6B4-FE124F4C3714}" dt="2025-04-29T18:41:49.580" v="869" actId="26606"/>
          <ac:spMkLst>
            <pc:docMk/>
            <pc:sldMk cId="2506457544" sldId="268"/>
            <ac:spMk id="24" creationId="{F7117410-A2A4-4085-9ADC-46744551DBDE}"/>
          </ac:spMkLst>
        </pc:spChg>
        <pc:spChg chg="add">
          <ac:chgData name="Doty, Adam" userId="30ec8478-a0e4-42f7-b32d-9ae111f3d8dc" providerId="ADAL" clId="{D2DD1E1A-40DE-423B-B6B4-FE124F4C3714}" dt="2025-04-29T18:41:49.580" v="869" actId="26606"/>
          <ac:spMkLst>
            <pc:docMk/>
            <pc:sldMk cId="2506457544" sldId="268"/>
            <ac:spMk id="26" creationId="{99F74EB5-E547-4FB4-95F5-BCC788F3C4A0}"/>
          </ac:spMkLst>
        </pc:spChg>
        <pc:graphicFrameChg chg="mod modGraphic">
          <ac:chgData name="Doty, Adam" userId="30ec8478-a0e4-42f7-b32d-9ae111f3d8dc" providerId="ADAL" clId="{D2DD1E1A-40DE-423B-B6B4-FE124F4C3714}" dt="2025-04-29T19:04:18.784" v="1359" actId="6549"/>
          <ac:graphicFrameMkLst>
            <pc:docMk/>
            <pc:sldMk cId="2506457544" sldId="268"/>
            <ac:graphicFrameMk id="4" creationId="{2DBB8E7F-8D97-B045-41E5-9F08CF2B3D59}"/>
          </ac:graphicFrameMkLst>
        </pc:graphicFrameChg>
      </pc:sldChg>
      <pc:sldChg chg="addSp delSp modSp add del mod ord setBg delDesignElem">
        <pc:chgData name="Doty, Adam" userId="30ec8478-a0e4-42f7-b32d-9ae111f3d8dc" providerId="ADAL" clId="{D2DD1E1A-40DE-423B-B6B4-FE124F4C3714}" dt="2025-04-29T19:33:36.653" v="2175" actId="47"/>
        <pc:sldMkLst>
          <pc:docMk/>
          <pc:sldMk cId="96255362" sldId="269"/>
        </pc:sldMkLst>
        <pc:spChg chg="mod">
          <ac:chgData name="Doty, Adam" userId="30ec8478-a0e4-42f7-b32d-9ae111f3d8dc" providerId="ADAL" clId="{D2DD1E1A-40DE-423B-B6B4-FE124F4C3714}" dt="2025-04-29T18:45:10.962" v="1055" actId="26606"/>
          <ac:spMkLst>
            <pc:docMk/>
            <pc:sldMk cId="96255362" sldId="269"/>
            <ac:spMk id="2" creationId="{4375AEB4-F5F4-1A51-E474-B8223E7A0FA9}"/>
          </ac:spMkLst>
        </pc:spChg>
        <pc:spChg chg="add del mod">
          <ac:chgData name="Doty, Adam" userId="30ec8478-a0e4-42f7-b32d-9ae111f3d8dc" providerId="ADAL" clId="{D2DD1E1A-40DE-423B-B6B4-FE124F4C3714}" dt="2025-04-29T18:44:34.470" v="1048"/>
          <ac:spMkLst>
            <pc:docMk/>
            <pc:sldMk cId="96255362" sldId="269"/>
            <ac:spMk id="5" creationId="{82BA969B-D301-6826-C37F-32A33517B382}"/>
          </ac:spMkLst>
        </pc:spChg>
        <pc:spChg chg="add del">
          <ac:chgData name="Doty, Adam" userId="30ec8478-a0e4-42f7-b32d-9ae111f3d8dc" providerId="ADAL" clId="{D2DD1E1A-40DE-423B-B6B4-FE124F4C3714}" dt="2025-04-29T18:44:42.509" v="1053" actId="26606"/>
          <ac:spMkLst>
            <pc:docMk/>
            <pc:sldMk cId="96255362" sldId="269"/>
            <ac:spMk id="9" creationId="{7301F447-EEF7-48F5-AF73-7566EE7F64AD}"/>
          </ac:spMkLst>
        </pc:spChg>
        <pc:spChg chg="add del">
          <ac:chgData name="Doty, Adam" userId="30ec8478-a0e4-42f7-b32d-9ae111f3d8dc" providerId="ADAL" clId="{D2DD1E1A-40DE-423B-B6B4-FE124F4C3714}" dt="2025-04-29T18:44:42.509" v="1053" actId="26606"/>
          <ac:spMkLst>
            <pc:docMk/>
            <pc:sldMk cId="96255362" sldId="269"/>
            <ac:spMk id="11" creationId="{F7117410-A2A4-4085-9ADC-46744551DBDE}"/>
          </ac:spMkLst>
        </pc:spChg>
        <pc:spChg chg="add del">
          <ac:chgData name="Doty, Adam" userId="30ec8478-a0e4-42f7-b32d-9ae111f3d8dc" providerId="ADAL" clId="{D2DD1E1A-40DE-423B-B6B4-FE124F4C3714}" dt="2025-04-29T18:44:42.509" v="1053" actId="26606"/>
          <ac:spMkLst>
            <pc:docMk/>
            <pc:sldMk cId="96255362" sldId="269"/>
            <ac:spMk id="13" creationId="{99F74EB5-E547-4FB4-95F5-BCC788F3C4A0}"/>
          </ac:spMkLst>
        </pc:spChg>
        <pc:spChg chg="add del">
          <ac:chgData name="Doty, Adam" userId="30ec8478-a0e4-42f7-b32d-9ae111f3d8dc" providerId="ADAL" clId="{D2DD1E1A-40DE-423B-B6B4-FE124F4C3714}" dt="2025-04-29T18:44:37.530" v="1050" actId="26606"/>
          <ac:spMkLst>
            <pc:docMk/>
            <pc:sldMk cId="96255362" sldId="269"/>
            <ac:spMk id="15" creationId="{7301F447-EEF7-48F5-AF73-7566EE7F64AD}"/>
          </ac:spMkLst>
        </pc:spChg>
        <pc:spChg chg="add del">
          <ac:chgData name="Doty, Adam" userId="30ec8478-a0e4-42f7-b32d-9ae111f3d8dc" providerId="ADAL" clId="{D2DD1E1A-40DE-423B-B6B4-FE124F4C3714}" dt="2025-04-29T18:44:37.530" v="1050" actId="26606"/>
          <ac:spMkLst>
            <pc:docMk/>
            <pc:sldMk cId="96255362" sldId="269"/>
            <ac:spMk id="16" creationId="{F7117410-A2A4-4085-9ADC-46744551DBDE}"/>
          </ac:spMkLst>
        </pc:spChg>
        <pc:spChg chg="add del">
          <ac:chgData name="Doty, Adam" userId="30ec8478-a0e4-42f7-b32d-9ae111f3d8dc" providerId="ADAL" clId="{D2DD1E1A-40DE-423B-B6B4-FE124F4C3714}" dt="2025-04-29T18:44:37.530" v="1050" actId="26606"/>
          <ac:spMkLst>
            <pc:docMk/>
            <pc:sldMk cId="96255362" sldId="269"/>
            <ac:spMk id="17" creationId="{99F74EB5-E547-4FB4-95F5-BCC788F3C4A0}"/>
          </ac:spMkLst>
        </pc:spChg>
        <pc:spChg chg="del">
          <ac:chgData name="Doty, Adam" userId="30ec8478-a0e4-42f7-b32d-9ae111f3d8dc" providerId="ADAL" clId="{D2DD1E1A-40DE-423B-B6B4-FE124F4C3714}" dt="2025-04-29T18:38:45.570" v="776"/>
          <ac:spMkLst>
            <pc:docMk/>
            <pc:sldMk cId="96255362" sldId="269"/>
            <ac:spMk id="18" creationId="{343ADF5D-294A-FAEB-C4E1-AB7E42B487CA}"/>
          </ac:spMkLst>
        </pc:spChg>
        <pc:spChg chg="add del">
          <ac:chgData name="Doty, Adam" userId="30ec8478-a0e4-42f7-b32d-9ae111f3d8dc" providerId="ADAL" clId="{D2DD1E1A-40DE-423B-B6B4-FE124F4C3714}" dt="2025-04-29T18:44:42.435" v="1052" actId="26606"/>
          <ac:spMkLst>
            <pc:docMk/>
            <pc:sldMk cId="96255362" sldId="269"/>
            <ac:spMk id="19" creationId="{7301F447-EEF7-48F5-AF73-7566EE7F64AD}"/>
          </ac:spMkLst>
        </pc:spChg>
        <pc:spChg chg="del">
          <ac:chgData name="Doty, Adam" userId="30ec8478-a0e4-42f7-b32d-9ae111f3d8dc" providerId="ADAL" clId="{D2DD1E1A-40DE-423B-B6B4-FE124F4C3714}" dt="2025-04-29T18:38:45.570" v="776"/>
          <ac:spMkLst>
            <pc:docMk/>
            <pc:sldMk cId="96255362" sldId="269"/>
            <ac:spMk id="20" creationId="{74111AB3-DCAF-3B8C-69D3-8B813C23B4C8}"/>
          </ac:spMkLst>
        </pc:spChg>
        <pc:spChg chg="add del">
          <ac:chgData name="Doty, Adam" userId="30ec8478-a0e4-42f7-b32d-9ae111f3d8dc" providerId="ADAL" clId="{D2DD1E1A-40DE-423B-B6B4-FE124F4C3714}" dt="2025-04-29T18:44:42.435" v="1052" actId="26606"/>
          <ac:spMkLst>
            <pc:docMk/>
            <pc:sldMk cId="96255362" sldId="269"/>
            <ac:spMk id="21" creationId="{F7117410-A2A4-4085-9ADC-46744551DBDE}"/>
          </ac:spMkLst>
        </pc:spChg>
        <pc:spChg chg="del">
          <ac:chgData name="Doty, Adam" userId="30ec8478-a0e4-42f7-b32d-9ae111f3d8dc" providerId="ADAL" clId="{D2DD1E1A-40DE-423B-B6B4-FE124F4C3714}" dt="2025-04-29T18:38:45.570" v="776"/>
          <ac:spMkLst>
            <pc:docMk/>
            <pc:sldMk cId="96255362" sldId="269"/>
            <ac:spMk id="22" creationId="{CC6CDE77-ADD1-E3BB-D8B2-EBC7BF662C62}"/>
          </ac:spMkLst>
        </pc:spChg>
        <pc:spChg chg="add del">
          <ac:chgData name="Doty, Adam" userId="30ec8478-a0e4-42f7-b32d-9ae111f3d8dc" providerId="ADAL" clId="{D2DD1E1A-40DE-423B-B6B4-FE124F4C3714}" dt="2025-04-29T18:44:42.435" v="1052" actId="26606"/>
          <ac:spMkLst>
            <pc:docMk/>
            <pc:sldMk cId="96255362" sldId="269"/>
            <ac:spMk id="23" creationId="{99F74EB5-E547-4FB4-95F5-BCC788F3C4A0}"/>
          </ac:spMkLst>
        </pc:spChg>
        <pc:spChg chg="add del">
          <ac:chgData name="Doty, Adam" userId="30ec8478-a0e4-42f7-b32d-9ae111f3d8dc" providerId="ADAL" clId="{D2DD1E1A-40DE-423B-B6B4-FE124F4C3714}" dt="2025-04-29T18:45:10.962" v="1055" actId="26606"/>
          <ac:spMkLst>
            <pc:docMk/>
            <pc:sldMk cId="96255362" sldId="269"/>
            <ac:spMk id="25" creationId="{53B021B3-DE93-4AB7-8A18-CF5F1CED88B8}"/>
          </ac:spMkLst>
        </pc:spChg>
        <pc:spChg chg="add del">
          <ac:chgData name="Doty, Adam" userId="30ec8478-a0e4-42f7-b32d-9ae111f3d8dc" providerId="ADAL" clId="{D2DD1E1A-40DE-423B-B6B4-FE124F4C3714}" dt="2025-04-29T18:45:10.962" v="1055" actId="26606"/>
          <ac:spMkLst>
            <pc:docMk/>
            <pc:sldMk cId="96255362" sldId="269"/>
            <ac:spMk id="26" creationId="{52D502E5-F6B4-4D58-B4AE-FC466FF15EE8}"/>
          </ac:spMkLst>
        </pc:spChg>
        <pc:spChg chg="add del">
          <ac:chgData name="Doty, Adam" userId="30ec8478-a0e4-42f7-b32d-9ae111f3d8dc" providerId="ADAL" clId="{D2DD1E1A-40DE-423B-B6B4-FE124F4C3714}" dt="2025-04-29T18:45:10.962" v="1055" actId="26606"/>
          <ac:spMkLst>
            <pc:docMk/>
            <pc:sldMk cId="96255362" sldId="269"/>
            <ac:spMk id="27" creationId="{9DECDBF4-02B6-4BB4-B65B-B8107AD6A9E8}"/>
          </ac:spMkLst>
        </pc:spChg>
        <pc:spChg chg="add">
          <ac:chgData name="Doty, Adam" userId="30ec8478-a0e4-42f7-b32d-9ae111f3d8dc" providerId="ADAL" clId="{D2DD1E1A-40DE-423B-B6B4-FE124F4C3714}" dt="2025-04-29T18:45:10.962" v="1055" actId="26606"/>
          <ac:spMkLst>
            <pc:docMk/>
            <pc:sldMk cId="96255362" sldId="269"/>
            <ac:spMk id="32" creationId="{7301F447-EEF7-48F5-AF73-7566EE7F64AD}"/>
          </ac:spMkLst>
        </pc:spChg>
        <pc:spChg chg="add">
          <ac:chgData name="Doty, Adam" userId="30ec8478-a0e4-42f7-b32d-9ae111f3d8dc" providerId="ADAL" clId="{D2DD1E1A-40DE-423B-B6B4-FE124F4C3714}" dt="2025-04-29T18:45:10.962" v="1055" actId="26606"/>
          <ac:spMkLst>
            <pc:docMk/>
            <pc:sldMk cId="96255362" sldId="269"/>
            <ac:spMk id="34" creationId="{F7117410-A2A4-4085-9ADC-46744551DBDE}"/>
          </ac:spMkLst>
        </pc:spChg>
        <pc:spChg chg="add">
          <ac:chgData name="Doty, Adam" userId="30ec8478-a0e4-42f7-b32d-9ae111f3d8dc" providerId="ADAL" clId="{D2DD1E1A-40DE-423B-B6B4-FE124F4C3714}" dt="2025-04-29T18:45:10.962" v="1055" actId="26606"/>
          <ac:spMkLst>
            <pc:docMk/>
            <pc:sldMk cId="96255362" sldId="269"/>
            <ac:spMk id="36" creationId="{99F74EB5-E547-4FB4-95F5-BCC788F3C4A0}"/>
          </ac:spMkLst>
        </pc:spChg>
        <pc:graphicFrameChg chg="del mod modGraphic">
          <ac:chgData name="Doty, Adam" userId="30ec8478-a0e4-42f7-b32d-9ae111f3d8dc" providerId="ADAL" clId="{D2DD1E1A-40DE-423B-B6B4-FE124F4C3714}" dt="2025-04-29T18:44:29.557" v="1047" actId="478"/>
          <ac:graphicFrameMkLst>
            <pc:docMk/>
            <pc:sldMk cId="96255362" sldId="269"/>
            <ac:graphicFrameMk id="4" creationId="{FDAF8462-A04F-21A4-A3B0-4C2EDC6A1624}"/>
          </ac:graphicFrameMkLst>
        </pc:graphicFrameChg>
        <pc:graphicFrameChg chg="add mod modGraphic">
          <ac:chgData name="Doty, Adam" userId="30ec8478-a0e4-42f7-b32d-9ae111f3d8dc" providerId="ADAL" clId="{D2DD1E1A-40DE-423B-B6B4-FE124F4C3714}" dt="2025-04-29T19:04:12.771" v="1358" actId="404"/>
          <ac:graphicFrameMkLst>
            <pc:docMk/>
            <pc:sldMk cId="96255362" sldId="269"/>
            <ac:graphicFrameMk id="6" creationId="{5E63C4EC-FBC1-7174-EC4F-47E23878EAD2}"/>
          </ac:graphicFrameMkLst>
        </pc:graphicFrameChg>
        <pc:graphicFrameChg chg="add mod modGraphic">
          <ac:chgData name="Doty, Adam" userId="30ec8478-a0e4-42f7-b32d-9ae111f3d8dc" providerId="ADAL" clId="{D2DD1E1A-40DE-423B-B6B4-FE124F4C3714}" dt="2025-04-29T19:03:52.028" v="1346" actId="21"/>
          <ac:graphicFrameMkLst>
            <pc:docMk/>
            <pc:sldMk cId="96255362" sldId="269"/>
            <ac:graphicFrameMk id="7" creationId="{F263F9B1-0236-D86A-1C83-BE291C7686C6}"/>
          </ac:graphicFrameMkLst>
        </pc:graphicFrameChg>
      </pc:sldChg>
      <pc:sldChg chg="addSp delSp modSp add del mod ord setBg delDesignElem">
        <pc:chgData name="Doty, Adam" userId="30ec8478-a0e4-42f7-b32d-9ae111f3d8dc" providerId="ADAL" clId="{D2DD1E1A-40DE-423B-B6B4-FE124F4C3714}" dt="2025-04-29T19:33:36.653" v="2175" actId="47"/>
        <pc:sldMkLst>
          <pc:docMk/>
          <pc:sldMk cId="1401578759" sldId="270"/>
        </pc:sldMkLst>
        <pc:spChg chg="mod">
          <ac:chgData name="Doty, Adam" userId="30ec8478-a0e4-42f7-b32d-9ae111f3d8dc" providerId="ADAL" clId="{D2DD1E1A-40DE-423B-B6B4-FE124F4C3714}" dt="2025-04-29T18:42:06.733" v="897" actId="20577"/>
          <ac:spMkLst>
            <pc:docMk/>
            <pc:sldMk cId="1401578759" sldId="270"/>
            <ac:spMk id="2" creationId="{06C1F5B5-464F-FBF7-3D19-A44B0E658D21}"/>
          </ac:spMkLst>
        </pc:spChg>
        <pc:spChg chg="add del">
          <ac:chgData name="Doty, Adam" userId="30ec8478-a0e4-42f7-b32d-9ae111f3d8dc" providerId="ADAL" clId="{D2DD1E1A-40DE-423B-B6B4-FE124F4C3714}" dt="2025-04-29T18:42:20.104" v="899" actId="26606"/>
          <ac:spMkLst>
            <pc:docMk/>
            <pc:sldMk cId="1401578759" sldId="270"/>
            <ac:spMk id="6" creationId="{7301F447-EEF7-48F5-AF73-7566EE7F64AD}"/>
          </ac:spMkLst>
        </pc:spChg>
        <pc:spChg chg="add del">
          <ac:chgData name="Doty, Adam" userId="30ec8478-a0e4-42f7-b32d-9ae111f3d8dc" providerId="ADAL" clId="{D2DD1E1A-40DE-423B-B6B4-FE124F4C3714}" dt="2025-04-29T18:42:20.104" v="899" actId="26606"/>
          <ac:spMkLst>
            <pc:docMk/>
            <pc:sldMk cId="1401578759" sldId="270"/>
            <ac:spMk id="7" creationId="{F7117410-A2A4-4085-9ADC-46744551DBDE}"/>
          </ac:spMkLst>
        </pc:spChg>
        <pc:spChg chg="add del">
          <ac:chgData name="Doty, Adam" userId="30ec8478-a0e4-42f7-b32d-9ae111f3d8dc" providerId="ADAL" clId="{D2DD1E1A-40DE-423B-B6B4-FE124F4C3714}" dt="2025-04-29T18:42:20.104" v="899" actId="26606"/>
          <ac:spMkLst>
            <pc:docMk/>
            <pc:sldMk cId="1401578759" sldId="270"/>
            <ac:spMk id="8" creationId="{99F74EB5-E547-4FB4-95F5-BCC788F3C4A0}"/>
          </ac:spMkLst>
        </pc:spChg>
        <pc:spChg chg="del">
          <ac:chgData name="Doty, Adam" userId="30ec8478-a0e4-42f7-b32d-9ae111f3d8dc" providerId="ADAL" clId="{D2DD1E1A-40DE-423B-B6B4-FE124F4C3714}" dt="2025-04-29T18:38:56.485" v="779"/>
          <ac:spMkLst>
            <pc:docMk/>
            <pc:sldMk cId="1401578759" sldId="270"/>
            <ac:spMk id="9" creationId="{77BABB97-4C8F-7913-BB3F-286C54CA31E1}"/>
          </ac:spMkLst>
        </pc:spChg>
        <pc:spChg chg="add">
          <ac:chgData name="Doty, Adam" userId="30ec8478-a0e4-42f7-b32d-9ae111f3d8dc" providerId="ADAL" clId="{D2DD1E1A-40DE-423B-B6B4-FE124F4C3714}" dt="2025-04-29T18:42:20.104" v="899" actId="26606"/>
          <ac:spMkLst>
            <pc:docMk/>
            <pc:sldMk cId="1401578759" sldId="270"/>
            <ac:spMk id="10" creationId="{7301F447-EEF7-48F5-AF73-7566EE7F64AD}"/>
          </ac:spMkLst>
        </pc:spChg>
        <pc:spChg chg="del">
          <ac:chgData name="Doty, Adam" userId="30ec8478-a0e4-42f7-b32d-9ae111f3d8dc" providerId="ADAL" clId="{D2DD1E1A-40DE-423B-B6B4-FE124F4C3714}" dt="2025-04-29T18:38:56.485" v="779"/>
          <ac:spMkLst>
            <pc:docMk/>
            <pc:sldMk cId="1401578759" sldId="270"/>
            <ac:spMk id="11" creationId="{753A03CA-D668-E603-1FF2-8480DDF11668}"/>
          </ac:spMkLst>
        </pc:spChg>
        <pc:spChg chg="del">
          <ac:chgData name="Doty, Adam" userId="30ec8478-a0e4-42f7-b32d-9ae111f3d8dc" providerId="ADAL" clId="{D2DD1E1A-40DE-423B-B6B4-FE124F4C3714}" dt="2025-04-29T18:38:56.485" v="779"/>
          <ac:spMkLst>
            <pc:docMk/>
            <pc:sldMk cId="1401578759" sldId="270"/>
            <ac:spMk id="13" creationId="{E666260A-9B4E-F965-9212-83DBF885C66B}"/>
          </ac:spMkLst>
        </pc:spChg>
        <pc:spChg chg="add">
          <ac:chgData name="Doty, Adam" userId="30ec8478-a0e4-42f7-b32d-9ae111f3d8dc" providerId="ADAL" clId="{D2DD1E1A-40DE-423B-B6B4-FE124F4C3714}" dt="2025-04-29T18:42:20.104" v="899" actId="26606"/>
          <ac:spMkLst>
            <pc:docMk/>
            <pc:sldMk cId="1401578759" sldId="270"/>
            <ac:spMk id="15" creationId="{F7117410-A2A4-4085-9ADC-46744551DBDE}"/>
          </ac:spMkLst>
        </pc:spChg>
        <pc:spChg chg="add">
          <ac:chgData name="Doty, Adam" userId="30ec8478-a0e4-42f7-b32d-9ae111f3d8dc" providerId="ADAL" clId="{D2DD1E1A-40DE-423B-B6B4-FE124F4C3714}" dt="2025-04-29T18:42:20.104" v="899" actId="26606"/>
          <ac:spMkLst>
            <pc:docMk/>
            <pc:sldMk cId="1401578759" sldId="270"/>
            <ac:spMk id="17" creationId="{99F74EB5-E547-4FB4-95F5-BCC788F3C4A0}"/>
          </ac:spMkLst>
        </pc:spChg>
        <pc:graphicFrameChg chg="mod modGraphic">
          <ac:chgData name="Doty, Adam" userId="30ec8478-a0e4-42f7-b32d-9ae111f3d8dc" providerId="ADAL" clId="{D2DD1E1A-40DE-423B-B6B4-FE124F4C3714}" dt="2025-04-29T18:42:20.104" v="899" actId="26606"/>
          <ac:graphicFrameMkLst>
            <pc:docMk/>
            <pc:sldMk cId="1401578759" sldId="270"/>
            <ac:graphicFrameMk id="4" creationId="{19000B46-A1FE-6D35-A2CE-A811C489CA0F}"/>
          </ac:graphicFrameMkLst>
        </pc:graphicFrameChg>
      </pc:sldChg>
      <pc:sldChg chg="addSp delSp modSp add del mod ord setBg delDesignElem">
        <pc:chgData name="Doty, Adam" userId="30ec8478-a0e4-42f7-b32d-9ae111f3d8dc" providerId="ADAL" clId="{D2DD1E1A-40DE-423B-B6B4-FE124F4C3714}" dt="2025-04-29T19:33:36.653" v="2175" actId="47"/>
        <pc:sldMkLst>
          <pc:docMk/>
          <pc:sldMk cId="776002504" sldId="271"/>
        </pc:sldMkLst>
        <pc:spChg chg="mod">
          <ac:chgData name="Doty, Adam" userId="30ec8478-a0e4-42f7-b32d-9ae111f3d8dc" providerId="ADAL" clId="{D2DD1E1A-40DE-423B-B6B4-FE124F4C3714}" dt="2025-04-29T18:42:41.183" v="928" actId="20577"/>
          <ac:spMkLst>
            <pc:docMk/>
            <pc:sldMk cId="776002504" sldId="271"/>
            <ac:spMk id="2" creationId="{DB925AB2-E1E4-CD61-D891-2BAF4CADE4D9}"/>
          </ac:spMkLst>
        </pc:spChg>
        <pc:spChg chg="add del">
          <ac:chgData name="Doty, Adam" userId="30ec8478-a0e4-42f7-b32d-9ae111f3d8dc" providerId="ADAL" clId="{D2DD1E1A-40DE-423B-B6B4-FE124F4C3714}" dt="2025-04-29T18:43:34.659" v="1000" actId="26606"/>
          <ac:spMkLst>
            <pc:docMk/>
            <pc:sldMk cId="776002504" sldId="271"/>
            <ac:spMk id="6" creationId="{7301F447-EEF7-48F5-AF73-7566EE7F64AD}"/>
          </ac:spMkLst>
        </pc:spChg>
        <pc:spChg chg="add del">
          <ac:chgData name="Doty, Adam" userId="30ec8478-a0e4-42f7-b32d-9ae111f3d8dc" providerId="ADAL" clId="{D2DD1E1A-40DE-423B-B6B4-FE124F4C3714}" dt="2025-04-29T18:43:34.659" v="1000" actId="26606"/>
          <ac:spMkLst>
            <pc:docMk/>
            <pc:sldMk cId="776002504" sldId="271"/>
            <ac:spMk id="7" creationId="{F7117410-A2A4-4085-9ADC-46744551DBDE}"/>
          </ac:spMkLst>
        </pc:spChg>
        <pc:spChg chg="add del">
          <ac:chgData name="Doty, Adam" userId="30ec8478-a0e4-42f7-b32d-9ae111f3d8dc" providerId="ADAL" clId="{D2DD1E1A-40DE-423B-B6B4-FE124F4C3714}" dt="2025-04-29T18:43:34.659" v="1000" actId="26606"/>
          <ac:spMkLst>
            <pc:docMk/>
            <pc:sldMk cId="776002504" sldId="271"/>
            <ac:spMk id="8" creationId="{99F74EB5-E547-4FB4-95F5-BCC788F3C4A0}"/>
          </ac:spMkLst>
        </pc:spChg>
        <pc:spChg chg="del">
          <ac:chgData name="Doty, Adam" userId="30ec8478-a0e4-42f7-b32d-9ae111f3d8dc" providerId="ADAL" clId="{D2DD1E1A-40DE-423B-B6B4-FE124F4C3714}" dt="2025-04-29T18:39:00.835" v="782"/>
          <ac:spMkLst>
            <pc:docMk/>
            <pc:sldMk cId="776002504" sldId="271"/>
            <ac:spMk id="9" creationId="{EB15E3C4-F9DA-397E-1346-6B8F78BBF468}"/>
          </ac:spMkLst>
        </pc:spChg>
        <pc:spChg chg="add">
          <ac:chgData name="Doty, Adam" userId="30ec8478-a0e4-42f7-b32d-9ae111f3d8dc" providerId="ADAL" clId="{D2DD1E1A-40DE-423B-B6B4-FE124F4C3714}" dt="2025-04-29T18:43:34.659" v="1000" actId="26606"/>
          <ac:spMkLst>
            <pc:docMk/>
            <pc:sldMk cId="776002504" sldId="271"/>
            <ac:spMk id="10" creationId="{7301F447-EEF7-48F5-AF73-7566EE7F64AD}"/>
          </ac:spMkLst>
        </pc:spChg>
        <pc:spChg chg="del">
          <ac:chgData name="Doty, Adam" userId="30ec8478-a0e4-42f7-b32d-9ae111f3d8dc" providerId="ADAL" clId="{D2DD1E1A-40DE-423B-B6B4-FE124F4C3714}" dt="2025-04-29T18:39:00.835" v="782"/>
          <ac:spMkLst>
            <pc:docMk/>
            <pc:sldMk cId="776002504" sldId="271"/>
            <ac:spMk id="11" creationId="{18E56A87-169A-3EFE-1932-18E6DBC7DDC4}"/>
          </ac:spMkLst>
        </pc:spChg>
        <pc:spChg chg="del">
          <ac:chgData name="Doty, Adam" userId="30ec8478-a0e4-42f7-b32d-9ae111f3d8dc" providerId="ADAL" clId="{D2DD1E1A-40DE-423B-B6B4-FE124F4C3714}" dt="2025-04-29T18:39:00.835" v="782"/>
          <ac:spMkLst>
            <pc:docMk/>
            <pc:sldMk cId="776002504" sldId="271"/>
            <ac:spMk id="13" creationId="{B56E168E-A7CA-C334-08A5-4F9B9F89AADF}"/>
          </ac:spMkLst>
        </pc:spChg>
        <pc:spChg chg="add">
          <ac:chgData name="Doty, Adam" userId="30ec8478-a0e4-42f7-b32d-9ae111f3d8dc" providerId="ADAL" clId="{D2DD1E1A-40DE-423B-B6B4-FE124F4C3714}" dt="2025-04-29T18:43:34.659" v="1000" actId="26606"/>
          <ac:spMkLst>
            <pc:docMk/>
            <pc:sldMk cId="776002504" sldId="271"/>
            <ac:spMk id="15" creationId="{F7117410-A2A4-4085-9ADC-46744551DBDE}"/>
          </ac:spMkLst>
        </pc:spChg>
        <pc:spChg chg="add">
          <ac:chgData name="Doty, Adam" userId="30ec8478-a0e4-42f7-b32d-9ae111f3d8dc" providerId="ADAL" clId="{D2DD1E1A-40DE-423B-B6B4-FE124F4C3714}" dt="2025-04-29T18:43:34.659" v="1000" actId="26606"/>
          <ac:spMkLst>
            <pc:docMk/>
            <pc:sldMk cId="776002504" sldId="271"/>
            <ac:spMk id="17" creationId="{99F74EB5-E547-4FB4-95F5-BCC788F3C4A0}"/>
          </ac:spMkLst>
        </pc:spChg>
        <pc:graphicFrameChg chg="mod modGraphic">
          <ac:chgData name="Doty, Adam" userId="30ec8478-a0e4-42f7-b32d-9ae111f3d8dc" providerId="ADAL" clId="{D2DD1E1A-40DE-423B-B6B4-FE124F4C3714}" dt="2025-04-29T18:43:55.469" v="1025" actId="20577"/>
          <ac:graphicFrameMkLst>
            <pc:docMk/>
            <pc:sldMk cId="776002504" sldId="271"/>
            <ac:graphicFrameMk id="4" creationId="{613F385C-002A-34BE-3076-982648B00A1E}"/>
          </ac:graphicFrameMkLst>
        </pc:graphicFrameChg>
      </pc:sldChg>
      <pc:sldChg chg="addSp delSp modSp add del mod setBg delDesignElem">
        <pc:chgData name="Doty, Adam" userId="30ec8478-a0e4-42f7-b32d-9ae111f3d8dc" providerId="ADAL" clId="{D2DD1E1A-40DE-423B-B6B4-FE124F4C3714}" dt="2025-04-29T18:48:05.089" v="1122" actId="47"/>
        <pc:sldMkLst>
          <pc:docMk/>
          <pc:sldMk cId="26973397" sldId="272"/>
        </pc:sldMkLst>
        <pc:spChg chg="mod">
          <ac:chgData name="Doty, Adam" userId="30ec8478-a0e4-42f7-b32d-9ae111f3d8dc" providerId="ADAL" clId="{D2DD1E1A-40DE-423B-B6B4-FE124F4C3714}" dt="2025-04-29T18:47:52.088" v="1121" actId="26606"/>
          <ac:spMkLst>
            <pc:docMk/>
            <pc:sldMk cId="26973397" sldId="272"/>
            <ac:spMk id="2" creationId="{2F1BACE3-A690-EC93-335C-E851B2874E79}"/>
          </ac:spMkLst>
        </pc:spChg>
        <pc:spChg chg="add mod">
          <ac:chgData name="Doty, Adam" userId="30ec8478-a0e4-42f7-b32d-9ae111f3d8dc" providerId="ADAL" clId="{D2DD1E1A-40DE-423B-B6B4-FE124F4C3714}" dt="2025-04-29T18:47:52.088" v="1121" actId="26606"/>
          <ac:spMkLst>
            <pc:docMk/>
            <pc:sldMk cId="26973397" sldId="272"/>
            <ac:spMk id="4" creationId="{E06BB8F0-710E-666C-A2D3-F5D3EE8CB07E}"/>
          </ac:spMkLst>
        </pc:spChg>
        <pc:spChg chg="add">
          <ac:chgData name="Doty, Adam" userId="30ec8478-a0e4-42f7-b32d-9ae111f3d8dc" providerId="ADAL" clId="{D2DD1E1A-40DE-423B-B6B4-FE124F4C3714}" dt="2025-04-29T18:47:52.088" v="1121" actId="26606"/>
          <ac:spMkLst>
            <pc:docMk/>
            <pc:sldMk cId="26973397" sldId="272"/>
            <ac:spMk id="9" creationId="{E777E57D-6A88-4B5B-A068-2BA7FF4E8CCA}"/>
          </ac:spMkLst>
        </pc:spChg>
        <pc:spChg chg="add">
          <ac:chgData name="Doty, Adam" userId="30ec8478-a0e4-42f7-b32d-9ae111f3d8dc" providerId="ADAL" clId="{D2DD1E1A-40DE-423B-B6B4-FE124F4C3714}" dt="2025-04-29T18:47:52.088" v="1121" actId="26606"/>
          <ac:spMkLst>
            <pc:docMk/>
            <pc:sldMk cId="26973397" sldId="272"/>
            <ac:spMk id="11" creationId="{F7117410-A2A4-4085-9ADC-46744551DBDE}"/>
          </ac:spMkLst>
        </pc:spChg>
        <pc:spChg chg="add">
          <ac:chgData name="Doty, Adam" userId="30ec8478-a0e4-42f7-b32d-9ae111f3d8dc" providerId="ADAL" clId="{D2DD1E1A-40DE-423B-B6B4-FE124F4C3714}" dt="2025-04-29T18:47:52.088" v="1121" actId="26606"/>
          <ac:spMkLst>
            <pc:docMk/>
            <pc:sldMk cId="26973397" sldId="272"/>
            <ac:spMk id="13" creationId="{99F74EB5-E547-4FB4-95F5-BCC788F3C4A0}"/>
          </ac:spMkLst>
        </pc:spChg>
        <pc:spChg chg="del">
          <ac:chgData name="Doty, Adam" userId="30ec8478-a0e4-42f7-b32d-9ae111f3d8dc" providerId="ADAL" clId="{D2DD1E1A-40DE-423B-B6B4-FE124F4C3714}" dt="2025-04-29T18:47:12.710" v="1118"/>
          <ac:spMkLst>
            <pc:docMk/>
            <pc:sldMk cId="26973397" sldId="272"/>
            <ac:spMk id="32" creationId="{FB6DDCB2-C9A9-3719-DEF1-113A73C5D74B}"/>
          </ac:spMkLst>
        </pc:spChg>
        <pc:spChg chg="del">
          <ac:chgData name="Doty, Adam" userId="30ec8478-a0e4-42f7-b32d-9ae111f3d8dc" providerId="ADAL" clId="{D2DD1E1A-40DE-423B-B6B4-FE124F4C3714}" dt="2025-04-29T18:47:12.710" v="1118"/>
          <ac:spMkLst>
            <pc:docMk/>
            <pc:sldMk cId="26973397" sldId="272"/>
            <ac:spMk id="34" creationId="{D6990FC6-7D09-92CF-35AE-B00082961E58}"/>
          </ac:spMkLst>
        </pc:spChg>
        <pc:spChg chg="del">
          <ac:chgData name="Doty, Adam" userId="30ec8478-a0e4-42f7-b32d-9ae111f3d8dc" providerId="ADAL" clId="{D2DD1E1A-40DE-423B-B6B4-FE124F4C3714}" dt="2025-04-29T18:47:12.710" v="1118"/>
          <ac:spMkLst>
            <pc:docMk/>
            <pc:sldMk cId="26973397" sldId="272"/>
            <ac:spMk id="36" creationId="{2C2CFB3A-6981-F5EE-2323-0BBC8338F866}"/>
          </ac:spMkLst>
        </pc:spChg>
        <pc:graphicFrameChg chg="del">
          <ac:chgData name="Doty, Adam" userId="30ec8478-a0e4-42f7-b32d-9ae111f3d8dc" providerId="ADAL" clId="{D2DD1E1A-40DE-423B-B6B4-FE124F4C3714}" dt="2025-04-29T18:47:44.871" v="1120" actId="21"/>
          <ac:graphicFrameMkLst>
            <pc:docMk/>
            <pc:sldMk cId="26973397" sldId="272"/>
            <ac:graphicFrameMk id="6" creationId="{5169D403-7B25-7B8E-C015-17ACDDEE92EB}"/>
          </ac:graphicFrameMkLst>
        </pc:graphicFrameChg>
        <pc:graphicFrameChg chg="del">
          <ac:chgData name="Doty, Adam" userId="30ec8478-a0e4-42f7-b32d-9ae111f3d8dc" providerId="ADAL" clId="{D2DD1E1A-40DE-423B-B6B4-FE124F4C3714}" dt="2025-04-29T18:47:42.563" v="1119" actId="21"/>
          <ac:graphicFrameMkLst>
            <pc:docMk/>
            <pc:sldMk cId="26973397" sldId="272"/>
            <ac:graphicFrameMk id="7" creationId="{6EB4A6E5-19D2-766F-2BD5-689CEB0C2B83}"/>
          </ac:graphicFrameMkLst>
        </pc:graphicFrameChg>
      </pc:sldChg>
      <pc:sldChg chg="modSp add del mod ord">
        <pc:chgData name="Doty, Adam" userId="30ec8478-a0e4-42f7-b32d-9ae111f3d8dc" providerId="ADAL" clId="{D2DD1E1A-40DE-423B-B6B4-FE124F4C3714}" dt="2025-04-29T19:33:36.653" v="2175" actId="47"/>
        <pc:sldMkLst>
          <pc:docMk/>
          <pc:sldMk cId="506826395" sldId="272"/>
        </pc:sldMkLst>
        <pc:spChg chg="mod">
          <ac:chgData name="Doty, Adam" userId="30ec8478-a0e4-42f7-b32d-9ae111f3d8dc" providerId="ADAL" clId="{D2DD1E1A-40DE-423B-B6B4-FE124F4C3714}" dt="2025-04-29T18:49:21.754" v="1168" actId="20577"/>
          <ac:spMkLst>
            <pc:docMk/>
            <pc:sldMk cId="506826395" sldId="272"/>
            <ac:spMk id="2" creationId="{1123C9B7-B310-7630-E5CF-80105C355565}"/>
          </ac:spMkLst>
        </pc:spChg>
        <pc:graphicFrameChg chg="mod modGraphic">
          <ac:chgData name="Doty, Adam" userId="30ec8478-a0e4-42f7-b32d-9ae111f3d8dc" providerId="ADAL" clId="{D2DD1E1A-40DE-423B-B6B4-FE124F4C3714}" dt="2025-04-29T19:06:53.669" v="1377" actId="6549"/>
          <ac:graphicFrameMkLst>
            <pc:docMk/>
            <pc:sldMk cId="506826395" sldId="272"/>
            <ac:graphicFrameMk id="6" creationId="{BD165779-20B6-3C75-14D5-2DC4D3E5B829}"/>
          </ac:graphicFrameMkLst>
        </pc:graphicFrameChg>
        <pc:graphicFrameChg chg="mod modGraphic">
          <ac:chgData name="Doty, Adam" userId="30ec8478-a0e4-42f7-b32d-9ae111f3d8dc" providerId="ADAL" clId="{D2DD1E1A-40DE-423B-B6B4-FE124F4C3714}" dt="2025-04-29T19:06:56.892" v="1391" actId="1038"/>
          <ac:graphicFrameMkLst>
            <pc:docMk/>
            <pc:sldMk cId="506826395" sldId="272"/>
            <ac:graphicFrameMk id="7" creationId="{91626345-E51A-38E0-FD61-C79D1CAC39FD}"/>
          </ac:graphicFrameMkLst>
        </pc:graphicFrameChg>
      </pc:sldChg>
      <pc:sldChg chg="modSp add del mod ord">
        <pc:chgData name="Doty, Adam" userId="30ec8478-a0e4-42f7-b32d-9ae111f3d8dc" providerId="ADAL" clId="{D2DD1E1A-40DE-423B-B6B4-FE124F4C3714}" dt="2025-04-29T19:33:36.653" v="2175" actId="47"/>
        <pc:sldMkLst>
          <pc:docMk/>
          <pc:sldMk cId="3526693683" sldId="273"/>
        </pc:sldMkLst>
        <pc:spChg chg="mod">
          <ac:chgData name="Doty, Adam" userId="30ec8478-a0e4-42f7-b32d-9ae111f3d8dc" providerId="ADAL" clId="{D2DD1E1A-40DE-423B-B6B4-FE124F4C3714}" dt="2025-04-29T18:50:36.118" v="1199" actId="20577"/>
          <ac:spMkLst>
            <pc:docMk/>
            <pc:sldMk cId="3526693683" sldId="273"/>
            <ac:spMk id="2" creationId="{C67F62C4-E33E-992F-6C70-385BF4AF27A1}"/>
          </ac:spMkLst>
        </pc:spChg>
        <pc:graphicFrameChg chg="mod modGraphic">
          <ac:chgData name="Doty, Adam" userId="30ec8478-a0e4-42f7-b32d-9ae111f3d8dc" providerId="ADAL" clId="{D2DD1E1A-40DE-423B-B6B4-FE124F4C3714}" dt="2025-04-29T19:06:03.374" v="1370" actId="6549"/>
          <ac:graphicFrameMkLst>
            <pc:docMk/>
            <pc:sldMk cId="3526693683" sldId="273"/>
            <ac:graphicFrameMk id="6" creationId="{94C4E42B-844B-2D35-E0E9-B41312BD4095}"/>
          </ac:graphicFrameMkLst>
        </pc:graphicFrameChg>
        <pc:graphicFrameChg chg="mod modGraphic">
          <ac:chgData name="Doty, Adam" userId="30ec8478-a0e4-42f7-b32d-9ae111f3d8dc" providerId="ADAL" clId="{D2DD1E1A-40DE-423B-B6B4-FE124F4C3714}" dt="2025-04-29T19:06:08.994" v="1371" actId="1076"/>
          <ac:graphicFrameMkLst>
            <pc:docMk/>
            <pc:sldMk cId="3526693683" sldId="273"/>
            <ac:graphicFrameMk id="7" creationId="{729D8927-C301-054E-27CF-9DA562F30298}"/>
          </ac:graphicFrameMkLst>
        </pc:graphicFrameChg>
      </pc:sldChg>
      <pc:sldChg chg="modSp add del mod">
        <pc:chgData name="Doty, Adam" userId="30ec8478-a0e4-42f7-b32d-9ae111f3d8dc" providerId="ADAL" clId="{D2DD1E1A-40DE-423B-B6B4-FE124F4C3714}" dt="2025-04-29T19:33:36.653" v="2175" actId="47"/>
        <pc:sldMkLst>
          <pc:docMk/>
          <pc:sldMk cId="38290461" sldId="274"/>
        </pc:sldMkLst>
        <pc:spChg chg="mod">
          <ac:chgData name="Doty, Adam" userId="30ec8478-a0e4-42f7-b32d-9ae111f3d8dc" providerId="ADAL" clId="{D2DD1E1A-40DE-423B-B6B4-FE124F4C3714}" dt="2025-04-29T18:53:01.178" v="1248" actId="20577"/>
          <ac:spMkLst>
            <pc:docMk/>
            <pc:sldMk cId="38290461" sldId="274"/>
            <ac:spMk id="2" creationId="{C64F6F36-319E-8082-8C6C-005AC1EE900E}"/>
          </ac:spMkLst>
        </pc:spChg>
        <pc:graphicFrameChg chg="mod modGraphic">
          <ac:chgData name="Doty, Adam" userId="30ec8478-a0e4-42f7-b32d-9ae111f3d8dc" providerId="ADAL" clId="{D2DD1E1A-40DE-423B-B6B4-FE124F4C3714}" dt="2025-04-29T19:24:37.518" v="2161" actId="20577"/>
          <ac:graphicFrameMkLst>
            <pc:docMk/>
            <pc:sldMk cId="38290461" sldId="274"/>
            <ac:graphicFrameMk id="4" creationId="{66EC9892-2914-1EE5-0B8E-5507267345FA}"/>
          </ac:graphicFrameMkLst>
        </pc:graphicFrameChg>
      </pc:sldChg>
      <pc:sldChg chg="addSp delSp modSp add del mod">
        <pc:chgData name="Doty, Adam" userId="30ec8478-a0e4-42f7-b32d-9ae111f3d8dc" providerId="ADAL" clId="{D2DD1E1A-40DE-423B-B6B4-FE124F4C3714}" dt="2025-04-29T19:33:36.653" v="2175" actId="47"/>
        <pc:sldMkLst>
          <pc:docMk/>
          <pc:sldMk cId="2493777910" sldId="275"/>
        </pc:sldMkLst>
        <pc:spChg chg="add mod">
          <ac:chgData name="Doty, Adam" userId="30ec8478-a0e4-42f7-b32d-9ae111f3d8dc" providerId="ADAL" clId="{D2DD1E1A-40DE-423B-B6B4-FE124F4C3714}" dt="2025-04-29T18:58:09.360" v="1309" actId="403"/>
          <ac:spMkLst>
            <pc:docMk/>
            <pc:sldMk cId="2493777910" sldId="275"/>
            <ac:spMk id="5" creationId="{C0A1976F-2D7A-56CF-2AB4-7CA609FE1823}"/>
          </ac:spMkLst>
        </pc:spChg>
        <pc:graphicFrameChg chg="del">
          <ac:chgData name="Doty, Adam" userId="30ec8478-a0e4-42f7-b32d-9ae111f3d8dc" providerId="ADAL" clId="{D2DD1E1A-40DE-423B-B6B4-FE124F4C3714}" dt="2025-04-29T18:55:32.242" v="1268" actId="478"/>
          <ac:graphicFrameMkLst>
            <pc:docMk/>
            <pc:sldMk cId="2493777910" sldId="275"/>
            <ac:graphicFrameMk id="4" creationId="{1FD2FD9A-7B1E-80B2-BF57-7271776B5F7A}"/>
          </ac:graphicFrameMkLst>
        </pc:graphicFrameChg>
      </pc:sldChg>
      <pc:sldChg chg="modSp add del mod">
        <pc:chgData name="Doty, Adam" userId="30ec8478-a0e4-42f7-b32d-9ae111f3d8dc" providerId="ADAL" clId="{D2DD1E1A-40DE-423B-B6B4-FE124F4C3714}" dt="2025-04-29T19:33:36.653" v="2175" actId="47"/>
        <pc:sldMkLst>
          <pc:docMk/>
          <pc:sldMk cId="1124164356" sldId="276"/>
        </pc:sldMkLst>
        <pc:spChg chg="mod">
          <ac:chgData name="Doty, Adam" userId="30ec8478-a0e4-42f7-b32d-9ae111f3d8dc" providerId="ADAL" clId="{D2DD1E1A-40DE-423B-B6B4-FE124F4C3714}" dt="2025-04-29T18:58:59.366" v="1312" actId="27636"/>
          <ac:spMkLst>
            <pc:docMk/>
            <pc:sldMk cId="1124164356" sldId="276"/>
            <ac:spMk id="2" creationId="{6C81BF50-CCEA-A1C3-5067-669AD9DE35B3}"/>
          </ac:spMkLst>
        </pc:spChg>
        <pc:spChg chg="mod">
          <ac:chgData name="Doty, Adam" userId="30ec8478-a0e4-42f7-b32d-9ae111f3d8dc" providerId="ADAL" clId="{D2DD1E1A-40DE-423B-B6B4-FE124F4C3714}" dt="2025-04-29T19:02:14.629" v="1337" actId="113"/>
          <ac:spMkLst>
            <pc:docMk/>
            <pc:sldMk cId="1124164356" sldId="276"/>
            <ac:spMk id="5" creationId="{F2494B98-A2A4-91CB-DF74-69FAAF884C34}"/>
          </ac:spMkLst>
        </pc:spChg>
      </pc:sldChg>
      <pc:sldChg chg="modSp add del mod ord">
        <pc:chgData name="Doty, Adam" userId="30ec8478-a0e4-42f7-b32d-9ae111f3d8dc" providerId="ADAL" clId="{D2DD1E1A-40DE-423B-B6B4-FE124F4C3714}" dt="2025-04-29T19:33:36.653" v="2175" actId="47"/>
        <pc:sldMkLst>
          <pc:docMk/>
          <pc:sldMk cId="1720036762" sldId="277"/>
        </pc:sldMkLst>
        <pc:spChg chg="mod">
          <ac:chgData name="Doty, Adam" userId="30ec8478-a0e4-42f7-b32d-9ae111f3d8dc" providerId="ADAL" clId="{D2DD1E1A-40DE-423B-B6B4-FE124F4C3714}" dt="2025-04-29T19:08:12.608" v="1451" actId="27636"/>
          <ac:spMkLst>
            <pc:docMk/>
            <pc:sldMk cId="1720036762" sldId="277"/>
            <ac:spMk id="2" creationId="{389F6318-2C30-24A1-FC97-83FB51A0A8EE}"/>
          </ac:spMkLst>
        </pc:spChg>
      </pc:sldChg>
      <pc:sldChg chg="addSp delSp add del setBg delDesignElem">
        <pc:chgData name="Doty, Adam" userId="30ec8478-a0e4-42f7-b32d-9ae111f3d8dc" providerId="ADAL" clId="{D2DD1E1A-40DE-423B-B6B4-FE124F4C3714}" dt="2025-04-29T19:07:43.021" v="1406"/>
        <pc:sldMkLst>
          <pc:docMk/>
          <pc:sldMk cId="3730543913" sldId="277"/>
        </pc:sldMkLst>
        <pc:spChg chg="add del">
          <ac:chgData name="Doty, Adam" userId="30ec8478-a0e4-42f7-b32d-9ae111f3d8dc" providerId="ADAL" clId="{D2DD1E1A-40DE-423B-B6B4-FE124F4C3714}" dt="2025-04-29T19:07:43.021" v="1406"/>
          <ac:spMkLst>
            <pc:docMk/>
            <pc:sldMk cId="3730543913" sldId="277"/>
            <ac:spMk id="22" creationId="{D2B19CC0-0B20-0853-5021-21B298528413}"/>
          </ac:spMkLst>
        </pc:spChg>
        <pc:spChg chg="add del">
          <ac:chgData name="Doty, Adam" userId="30ec8478-a0e4-42f7-b32d-9ae111f3d8dc" providerId="ADAL" clId="{D2DD1E1A-40DE-423B-B6B4-FE124F4C3714}" dt="2025-04-29T19:07:43.021" v="1406"/>
          <ac:spMkLst>
            <pc:docMk/>
            <pc:sldMk cId="3730543913" sldId="277"/>
            <ac:spMk id="24" creationId="{6E6D014F-90C1-89DA-F501-074068493DD6}"/>
          </ac:spMkLst>
        </pc:spChg>
        <pc:spChg chg="add del">
          <ac:chgData name="Doty, Adam" userId="30ec8478-a0e4-42f7-b32d-9ae111f3d8dc" providerId="ADAL" clId="{D2DD1E1A-40DE-423B-B6B4-FE124F4C3714}" dt="2025-04-29T19:07:43.021" v="1406"/>
          <ac:spMkLst>
            <pc:docMk/>
            <pc:sldMk cId="3730543913" sldId="277"/>
            <ac:spMk id="26" creationId="{282A7C69-7FEA-E406-72E0-97C131B66822}"/>
          </ac:spMkLst>
        </pc:spChg>
        <pc:spChg chg="add del">
          <ac:chgData name="Doty, Adam" userId="30ec8478-a0e4-42f7-b32d-9ae111f3d8dc" providerId="ADAL" clId="{D2DD1E1A-40DE-423B-B6B4-FE124F4C3714}" dt="2025-04-29T19:07:43.021" v="1406"/>
          <ac:spMkLst>
            <pc:docMk/>
            <pc:sldMk cId="3730543913" sldId="277"/>
            <ac:spMk id="28" creationId="{8FEAA802-2AD1-31AF-3EEA-F31E18545B6D}"/>
          </ac:spMkLst>
        </pc:spChg>
      </pc:sldChg>
      <pc:sldChg chg="addSp delSp add del setBg delDesignElem">
        <pc:chgData name="Doty, Adam" userId="30ec8478-a0e4-42f7-b32d-9ae111f3d8dc" providerId="ADAL" clId="{D2DD1E1A-40DE-423B-B6B4-FE124F4C3714}" dt="2025-04-29T19:08:28.151" v="1454"/>
        <pc:sldMkLst>
          <pc:docMk/>
          <pc:sldMk cId="452157588" sldId="278"/>
        </pc:sldMkLst>
        <pc:spChg chg="add del">
          <ac:chgData name="Doty, Adam" userId="30ec8478-a0e4-42f7-b32d-9ae111f3d8dc" providerId="ADAL" clId="{D2DD1E1A-40DE-423B-B6B4-FE124F4C3714}" dt="2025-04-29T19:08:28.151" v="1454"/>
          <ac:spMkLst>
            <pc:docMk/>
            <pc:sldMk cId="452157588" sldId="278"/>
            <ac:spMk id="22" creationId="{91836591-BF66-E32E-258E-EE000B22A8D8}"/>
          </ac:spMkLst>
        </pc:spChg>
        <pc:spChg chg="add del">
          <ac:chgData name="Doty, Adam" userId="30ec8478-a0e4-42f7-b32d-9ae111f3d8dc" providerId="ADAL" clId="{D2DD1E1A-40DE-423B-B6B4-FE124F4C3714}" dt="2025-04-29T19:08:28.151" v="1454"/>
          <ac:spMkLst>
            <pc:docMk/>
            <pc:sldMk cId="452157588" sldId="278"/>
            <ac:spMk id="24" creationId="{2422F4C5-53A8-7057-02BB-336420D7CBBE}"/>
          </ac:spMkLst>
        </pc:spChg>
        <pc:spChg chg="add del">
          <ac:chgData name="Doty, Adam" userId="30ec8478-a0e4-42f7-b32d-9ae111f3d8dc" providerId="ADAL" clId="{D2DD1E1A-40DE-423B-B6B4-FE124F4C3714}" dt="2025-04-29T19:08:28.151" v="1454"/>
          <ac:spMkLst>
            <pc:docMk/>
            <pc:sldMk cId="452157588" sldId="278"/>
            <ac:spMk id="26" creationId="{0C4D8570-C12C-60AE-9D54-9CCA1546B89E}"/>
          </ac:spMkLst>
        </pc:spChg>
        <pc:spChg chg="add del">
          <ac:chgData name="Doty, Adam" userId="30ec8478-a0e4-42f7-b32d-9ae111f3d8dc" providerId="ADAL" clId="{D2DD1E1A-40DE-423B-B6B4-FE124F4C3714}" dt="2025-04-29T19:08:28.151" v="1454"/>
          <ac:spMkLst>
            <pc:docMk/>
            <pc:sldMk cId="452157588" sldId="278"/>
            <ac:spMk id="28" creationId="{22A1032B-9F9B-B57F-57DA-94AF6AE96432}"/>
          </ac:spMkLst>
        </pc:spChg>
      </pc:sldChg>
      <pc:sldChg chg="modSp add del mod">
        <pc:chgData name="Doty, Adam" userId="30ec8478-a0e4-42f7-b32d-9ae111f3d8dc" providerId="ADAL" clId="{D2DD1E1A-40DE-423B-B6B4-FE124F4C3714}" dt="2025-04-29T19:33:36.653" v="2175" actId="47"/>
        <pc:sldMkLst>
          <pc:docMk/>
          <pc:sldMk cId="1893500988" sldId="278"/>
        </pc:sldMkLst>
        <pc:spChg chg="mod">
          <ac:chgData name="Doty, Adam" userId="30ec8478-a0e4-42f7-b32d-9ae111f3d8dc" providerId="ADAL" clId="{D2DD1E1A-40DE-423B-B6B4-FE124F4C3714}" dt="2025-04-29T19:08:40.984" v="1473" actId="14100"/>
          <ac:spMkLst>
            <pc:docMk/>
            <pc:sldMk cId="1893500988" sldId="278"/>
            <ac:spMk id="2" creationId="{5FF09450-4137-1777-0EF3-2ED305FD94EE}"/>
          </ac:spMkLst>
        </pc:spChg>
      </pc:sldChg>
      <pc:sldChg chg="modSp add del mod ord">
        <pc:chgData name="Doty, Adam" userId="30ec8478-a0e4-42f7-b32d-9ae111f3d8dc" providerId="ADAL" clId="{D2DD1E1A-40DE-423B-B6B4-FE124F4C3714}" dt="2025-04-29T19:33:36.653" v="2175" actId="47"/>
        <pc:sldMkLst>
          <pc:docMk/>
          <pc:sldMk cId="2347582394" sldId="279"/>
        </pc:sldMkLst>
        <pc:spChg chg="mod">
          <ac:chgData name="Doty, Adam" userId="30ec8478-a0e4-42f7-b32d-9ae111f3d8dc" providerId="ADAL" clId="{D2DD1E1A-40DE-423B-B6B4-FE124F4C3714}" dt="2025-04-29T19:10:44.556" v="1496" actId="20577"/>
          <ac:spMkLst>
            <pc:docMk/>
            <pc:sldMk cId="2347582394" sldId="279"/>
            <ac:spMk id="2" creationId="{81754B42-3A0D-136D-3E43-21C27D5F0E7B}"/>
          </ac:spMkLst>
        </pc:spChg>
        <pc:graphicFrameChg chg="mod modGraphic">
          <ac:chgData name="Doty, Adam" userId="30ec8478-a0e4-42f7-b32d-9ae111f3d8dc" providerId="ADAL" clId="{D2DD1E1A-40DE-423B-B6B4-FE124F4C3714}" dt="2025-04-29T19:11:48.300" v="1566" actId="255"/>
          <ac:graphicFrameMkLst>
            <pc:docMk/>
            <pc:sldMk cId="2347582394" sldId="279"/>
            <ac:graphicFrameMk id="4" creationId="{56F69770-72D6-DC58-BC3B-9AFC2BBECA58}"/>
          </ac:graphicFrameMkLst>
        </pc:graphicFrameChg>
      </pc:sldChg>
      <pc:sldChg chg="modSp add del mod ord">
        <pc:chgData name="Doty, Adam" userId="30ec8478-a0e4-42f7-b32d-9ae111f3d8dc" providerId="ADAL" clId="{D2DD1E1A-40DE-423B-B6B4-FE124F4C3714}" dt="2025-04-29T19:33:36.653" v="2175" actId="47"/>
        <pc:sldMkLst>
          <pc:docMk/>
          <pc:sldMk cId="1345740768" sldId="280"/>
        </pc:sldMkLst>
        <pc:spChg chg="mod">
          <ac:chgData name="Doty, Adam" userId="30ec8478-a0e4-42f7-b32d-9ae111f3d8dc" providerId="ADAL" clId="{D2DD1E1A-40DE-423B-B6B4-FE124F4C3714}" dt="2025-04-29T19:12:34.439" v="1587" actId="20577"/>
          <ac:spMkLst>
            <pc:docMk/>
            <pc:sldMk cId="1345740768" sldId="280"/>
            <ac:spMk id="2" creationId="{78823B31-E133-A8CB-1FD1-89BF59CF0030}"/>
          </ac:spMkLst>
        </pc:spChg>
        <pc:graphicFrameChg chg="modGraphic">
          <ac:chgData name="Doty, Adam" userId="30ec8478-a0e4-42f7-b32d-9ae111f3d8dc" providerId="ADAL" clId="{D2DD1E1A-40DE-423B-B6B4-FE124F4C3714}" dt="2025-04-29T19:13:27.777" v="1670" actId="20577"/>
          <ac:graphicFrameMkLst>
            <pc:docMk/>
            <pc:sldMk cId="1345740768" sldId="280"/>
            <ac:graphicFrameMk id="4" creationId="{E2ED7C5F-233D-3357-7C22-2FB61803D307}"/>
          </ac:graphicFrameMkLst>
        </pc:graphicFrameChg>
      </pc:sldChg>
      <pc:sldChg chg="modSp add del mod ord">
        <pc:chgData name="Doty, Adam" userId="30ec8478-a0e4-42f7-b32d-9ae111f3d8dc" providerId="ADAL" clId="{D2DD1E1A-40DE-423B-B6B4-FE124F4C3714}" dt="2025-04-29T19:33:36.653" v="2175" actId="47"/>
        <pc:sldMkLst>
          <pc:docMk/>
          <pc:sldMk cId="1608502934" sldId="281"/>
        </pc:sldMkLst>
        <pc:spChg chg="mod">
          <ac:chgData name="Doty, Adam" userId="30ec8478-a0e4-42f7-b32d-9ae111f3d8dc" providerId="ADAL" clId="{D2DD1E1A-40DE-423B-B6B4-FE124F4C3714}" dt="2025-04-29T19:13:12.618" v="1637" actId="20577"/>
          <ac:spMkLst>
            <pc:docMk/>
            <pc:sldMk cId="1608502934" sldId="281"/>
            <ac:spMk id="2" creationId="{566878C5-D3A4-1CB3-C3CE-0A7A246CDB48}"/>
          </ac:spMkLst>
        </pc:spChg>
        <pc:graphicFrameChg chg="modGraphic">
          <ac:chgData name="Doty, Adam" userId="30ec8478-a0e4-42f7-b32d-9ae111f3d8dc" providerId="ADAL" clId="{D2DD1E1A-40DE-423B-B6B4-FE124F4C3714}" dt="2025-04-29T19:13:23.345" v="1659" actId="20577"/>
          <ac:graphicFrameMkLst>
            <pc:docMk/>
            <pc:sldMk cId="1608502934" sldId="281"/>
            <ac:graphicFrameMk id="4" creationId="{6AC1C8A5-77A1-7B56-554E-E1A15D343AF9}"/>
          </ac:graphicFrameMkLst>
        </pc:graphicFrameChg>
      </pc:sldChg>
      <pc:sldChg chg="delSp modSp add del mod setBg delDesignElem">
        <pc:chgData name="Doty, Adam" userId="30ec8478-a0e4-42f7-b32d-9ae111f3d8dc" providerId="ADAL" clId="{D2DD1E1A-40DE-423B-B6B4-FE124F4C3714}" dt="2025-04-29T19:15:25.318" v="1835" actId="47"/>
        <pc:sldMkLst>
          <pc:docMk/>
          <pc:sldMk cId="2741766637" sldId="282"/>
        </pc:sldMkLst>
        <pc:spChg chg="mod">
          <ac:chgData name="Doty, Adam" userId="30ec8478-a0e4-42f7-b32d-9ae111f3d8dc" providerId="ADAL" clId="{D2DD1E1A-40DE-423B-B6B4-FE124F4C3714}" dt="2025-04-29T19:13:42.706" v="1682" actId="20577"/>
          <ac:spMkLst>
            <pc:docMk/>
            <pc:sldMk cId="2741766637" sldId="282"/>
            <ac:spMk id="2" creationId="{FEF1F375-55B9-6F91-B080-0F8675236D9E}"/>
          </ac:spMkLst>
        </pc:spChg>
        <pc:spChg chg="del">
          <ac:chgData name="Doty, Adam" userId="30ec8478-a0e4-42f7-b32d-9ae111f3d8dc" providerId="ADAL" clId="{D2DD1E1A-40DE-423B-B6B4-FE124F4C3714}" dt="2025-04-29T19:13:36.259" v="1672"/>
          <ac:spMkLst>
            <pc:docMk/>
            <pc:sldMk cId="2741766637" sldId="282"/>
            <ac:spMk id="27" creationId="{FAAC7BC3-B1D4-5DEC-144B-0046CB9E19CF}"/>
          </ac:spMkLst>
        </pc:spChg>
        <pc:spChg chg="del">
          <ac:chgData name="Doty, Adam" userId="30ec8478-a0e4-42f7-b32d-9ae111f3d8dc" providerId="ADAL" clId="{D2DD1E1A-40DE-423B-B6B4-FE124F4C3714}" dt="2025-04-29T19:13:36.259" v="1672"/>
          <ac:spMkLst>
            <pc:docMk/>
            <pc:sldMk cId="2741766637" sldId="282"/>
            <ac:spMk id="29" creationId="{67127A15-7F90-82AE-6DB7-0F4D9A60C071}"/>
          </ac:spMkLst>
        </pc:spChg>
        <pc:spChg chg="del">
          <ac:chgData name="Doty, Adam" userId="30ec8478-a0e4-42f7-b32d-9ae111f3d8dc" providerId="ADAL" clId="{D2DD1E1A-40DE-423B-B6B4-FE124F4C3714}" dt="2025-04-29T19:13:36.259" v="1672"/>
          <ac:spMkLst>
            <pc:docMk/>
            <pc:sldMk cId="2741766637" sldId="282"/>
            <ac:spMk id="31" creationId="{2AC79FD4-4DA3-1C65-5EA0-0EC7EB7B8E95}"/>
          </ac:spMkLst>
        </pc:spChg>
        <pc:graphicFrameChg chg="modGraphic">
          <ac:chgData name="Doty, Adam" userId="30ec8478-a0e4-42f7-b32d-9ae111f3d8dc" providerId="ADAL" clId="{D2DD1E1A-40DE-423B-B6B4-FE124F4C3714}" dt="2025-04-29T19:13:48.378" v="1696" actId="20577"/>
          <ac:graphicFrameMkLst>
            <pc:docMk/>
            <pc:sldMk cId="2741766637" sldId="282"/>
            <ac:graphicFrameMk id="4" creationId="{E6897FE7-2CEC-4242-9793-724CBE5406D8}"/>
          </ac:graphicFrameMkLst>
        </pc:graphicFrameChg>
      </pc:sldChg>
      <pc:sldChg chg="modSp add del mod">
        <pc:chgData name="Doty, Adam" userId="30ec8478-a0e4-42f7-b32d-9ae111f3d8dc" providerId="ADAL" clId="{D2DD1E1A-40DE-423B-B6B4-FE124F4C3714}" dt="2025-04-29T19:15:30.985" v="1837" actId="47"/>
        <pc:sldMkLst>
          <pc:docMk/>
          <pc:sldMk cId="2766265898" sldId="283"/>
        </pc:sldMkLst>
        <pc:spChg chg="mod">
          <ac:chgData name="Doty, Adam" userId="30ec8478-a0e4-42f7-b32d-9ae111f3d8dc" providerId="ADAL" clId="{D2DD1E1A-40DE-423B-B6B4-FE124F4C3714}" dt="2025-04-29T19:14:13.467" v="1731" actId="20577"/>
          <ac:spMkLst>
            <pc:docMk/>
            <pc:sldMk cId="2766265898" sldId="283"/>
            <ac:spMk id="2" creationId="{AB0B8194-1D50-FA76-0717-87A9BF3C3ECB}"/>
          </ac:spMkLst>
        </pc:spChg>
        <pc:graphicFrameChg chg="mod modGraphic">
          <ac:chgData name="Doty, Adam" userId="30ec8478-a0e4-42f7-b32d-9ae111f3d8dc" providerId="ADAL" clId="{D2DD1E1A-40DE-423B-B6B4-FE124F4C3714}" dt="2025-04-29T19:14:56.316" v="1809" actId="1076"/>
          <ac:graphicFrameMkLst>
            <pc:docMk/>
            <pc:sldMk cId="2766265898" sldId="283"/>
            <ac:graphicFrameMk id="4" creationId="{311B25A5-63B6-493E-26C1-4F55BA6D2F1D}"/>
          </ac:graphicFrameMkLst>
        </pc:graphicFrameChg>
      </pc:sldChg>
      <pc:sldChg chg="modSp add del mod">
        <pc:chgData name="Doty, Adam" userId="30ec8478-a0e4-42f7-b32d-9ae111f3d8dc" providerId="ADAL" clId="{D2DD1E1A-40DE-423B-B6B4-FE124F4C3714}" dt="2025-04-29T19:33:36.653" v="2175" actId="47"/>
        <pc:sldMkLst>
          <pc:docMk/>
          <pc:sldMk cId="2930132613" sldId="284"/>
        </pc:sldMkLst>
        <pc:spChg chg="mod">
          <ac:chgData name="Doty, Adam" userId="30ec8478-a0e4-42f7-b32d-9ae111f3d8dc" providerId="ADAL" clId="{D2DD1E1A-40DE-423B-B6B4-FE124F4C3714}" dt="2025-04-29T19:15:19.420" v="1820" actId="20577"/>
          <ac:spMkLst>
            <pc:docMk/>
            <pc:sldMk cId="2930132613" sldId="284"/>
            <ac:spMk id="2" creationId="{60E69620-8CE0-B5B8-AB95-92178AF676E4}"/>
          </ac:spMkLst>
        </pc:spChg>
        <pc:graphicFrameChg chg="modGraphic">
          <ac:chgData name="Doty, Adam" userId="30ec8478-a0e4-42f7-b32d-9ae111f3d8dc" providerId="ADAL" clId="{D2DD1E1A-40DE-423B-B6B4-FE124F4C3714}" dt="2025-04-29T19:15:23.605" v="1834" actId="20577"/>
          <ac:graphicFrameMkLst>
            <pc:docMk/>
            <pc:sldMk cId="2930132613" sldId="284"/>
            <ac:graphicFrameMk id="4" creationId="{F16EE8B4-EFB9-A51F-48DE-320C6AD433B5}"/>
          </ac:graphicFrameMkLst>
        </pc:graphicFrameChg>
      </pc:sldChg>
      <pc:sldChg chg="modSp add del mod">
        <pc:chgData name="Doty, Adam" userId="30ec8478-a0e4-42f7-b32d-9ae111f3d8dc" providerId="ADAL" clId="{D2DD1E1A-40DE-423B-B6B4-FE124F4C3714}" dt="2025-04-29T19:17:03.092" v="1931" actId="47"/>
        <pc:sldMkLst>
          <pc:docMk/>
          <pc:sldMk cId="2817996160" sldId="285"/>
        </pc:sldMkLst>
        <pc:spChg chg="mod">
          <ac:chgData name="Doty, Adam" userId="30ec8478-a0e4-42f7-b32d-9ae111f3d8dc" providerId="ADAL" clId="{D2DD1E1A-40DE-423B-B6B4-FE124F4C3714}" dt="2025-04-29T19:15:45.669" v="1872" actId="20577"/>
          <ac:spMkLst>
            <pc:docMk/>
            <pc:sldMk cId="2817996160" sldId="285"/>
            <ac:spMk id="2" creationId="{A1124FC6-314C-8A7B-CF74-72E842CD7289}"/>
          </ac:spMkLst>
        </pc:spChg>
        <pc:graphicFrameChg chg="modGraphic">
          <ac:chgData name="Doty, Adam" userId="30ec8478-a0e4-42f7-b32d-9ae111f3d8dc" providerId="ADAL" clId="{D2DD1E1A-40DE-423B-B6B4-FE124F4C3714}" dt="2025-04-29T19:15:51.943" v="1887" actId="20577"/>
          <ac:graphicFrameMkLst>
            <pc:docMk/>
            <pc:sldMk cId="2817996160" sldId="285"/>
            <ac:graphicFrameMk id="4" creationId="{424D8773-8D04-6C9C-4901-DC62206A43C8}"/>
          </ac:graphicFrameMkLst>
        </pc:graphicFrameChg>
      </pc:sldChg>
      <pc:sldChg chg="modSp add del mod">
        <pc:chgData name="Doty, Adam" userId="30ec8478-a0e4-42f7-b32d-9ae111f3d8dc" providerId="ADAL" clId="{D2DD1E1A-40DE-423B-B6B4-FE124F4C3714}" dt="2025-04-29T19:16:53.833" v="1929" actId="47"/>
        <pc:sldMkLst>
          <pc:docMk/>
          <pc:sldMk cId="1063185590" sldId="286"/>
        </pc:sldMkLst>
        <pc:spChg chg="mod">
          <ac:chgData name="Doty, Adam" userId="30ec8478-a0e4-42f7-b32d-9ae111f3d8dc" providerId="ADAL" clId="{D2DD1E1A-40DE-423B-B6B4-FE124F4C3714}" dt="2025-04-29T19:16:19.007" v="1904" actId="20577"/>
          <ac:spMkLst>
            <pc:docMk/>
            <pc:sldMk cId="1063185590" sldId="286"/>
            <ac:spMk id="2" creationId="{0E954401-477C-C987-D793-425EB51AB545}"/>
          </ac:spMkLst>
        </pc:spChg>
        <pc:graphicFrameChg chg="modGraphic">
          <ac:chgData name="Doty, Adam" userId="30ec8478-a0e4-42f7-b32d-9ae111f3d8dc" providerId="ADAL" clId="{D2DD1E1A-40DE-423B-B6B4-FE124F4C3714}" dt="2025-04-29T19:16:24.463" v="1925" actId="20577"/>
          <ac:graphicFrameMkLst>
            <pc:docMk/>
            <pc:sldMk cId="1063185590" sldId="286"/>
            <ac:graphicFrameMk id="4" creationId="{684C83AF-5A36-DAE5-7D51-DD7D5F847D21}"/>
          </ac:graphicFrameMkLst>
        </pc:graphicFrameChg>
      </pc:sldChg>
      <pc:sldChg chg="addSp delSp modSp add del mod ord">
        <pc:chgData name="Doty, Adam" userId="30ec8478-a0e4-42f7-b32d-9ae111f3d8dc" providerId="ADAL" clId="{D2DD1E1A-40DE-423B-B6B4-FE124F4C3714}" dt="2025-04-29T19:33:36.653" v="2175" actId="47"/>
        <pc:sldMkLst>
          <pc:docMk/>
          <pc:sldMk cId="891201113" sldId="287"/>
        </pc:sldMkLst>
        <pc:spChg chg="mod">
          <ac:chgData name="Doty, Adam" userId="30ec8478-a0e4-42f7-b32d-9ae111f3d8dc" providerId="ADAL" clId="{D2DD1E1A-40DE-423B-B6B4-FE124F4C3714}" dt="2025-04-29T19:21:30.209" v="2139" actId="14100"/>
          <ac:spMkLst>
            <pc:docMk/>
            <pc:sldMk cId="891201113" sldId="287"/>
            <ac:spMk id="2" creationId="{C5C3F37F-E50E-2054-7DD8-5892C3327A41}"/>
          </ac:spMkLst>
        </pc:spChg>
        <pc:picChg chg="add del mod">
          <ac:chgData name="Doty, Adam" userId="30ec8478-a0e4-42f7-b32d-9ae111f3d8dc" providerId="ADAL" clId="{D2DD1E1A-40DE-423B-B6B4-FE124F4C3714}" dt="2025-04-29T19:21:31.248" v="2141" actId="478"/>
          <ac:picMkLst>
            <pc:docMk/>
            <pc:sldMk cId="891201113" sldId="287"/>
            <ac:picMk id="3" creationId="{31D1D6BE-FFF7-7A27-8036-381FD488C4BD}"/>
          </ac:picMkLst>
        </pc:picChg>
        <pc:picChg chg="mod">
          <ac:chgData name="Doty, Adam" userId="30ec8478-a0e4-42f7-b32d-9ae111f3d8dc" providerId="ADAL" clId="{D2DD1E1A-40DE-423B-B6B4-FE124F4C3714}" dt="2025-04-29T19:19:41.435" v="2081" actId="1035"/>
          <ac:picMkLst>
            <pc:docMk/>
            <pc:sldMk cId="891201113" sldId="287"/>
            <ac:picMk id="4" creationId="{112B8F2C-3832-ACB8-5429-5E384406880C}"/>
          </ac:picMkLst>
        </pc:picChg>
        <pc:picChg chg="add mod">
          <ac:chgData name="Doty, Adam" userId="30ec8478-a0e4-42f7-b32d-9ae111f3d8dc" providerId="ADAL" clId="{D2DD1E1A-40DE-423B-B6B4-FE124F4C3714}" dt="2025-04-29T19:22:02.282" v="2146" actId="1076"/>
          <ac:picMkLst>
            <pc:docMk/>
            <pc:sldMk cId="891201113" sldId="287"/>
            <ac:picMk id="5" creationId="{338B6BC2-1375-AE98-29DB-BDFA651564E1}"/>
          </ac:picMkLst>
        </pc:picChg>
      </pc:sldChg>
      <pc:sldChg chg="delSp add del setBg delDesignElem">
        <pc:chgData name="Doty, Adam" userId="30ec8478-a0e4-42f7-b32d-9ae111f3d8dc" providerId="ADAL" clId="{D2DD1E1A-40DE-423B-B6B4-FE124F4C3714}" dt="2025-04-29T19:19:58.345" v="2088" actId="47"/>
        <pc:sldMkLst>
          <pc:docMk/>
          <pc:sldMk cId="204446280" sldId="288"/>
        </pc:sldMkLst>
        <pc:spChg chg="del">
          <ac:chgData name="Doty, Adam" userId="30ec8478-a0e4-42f7-b32d-9ae111f3d8dc" providerId="ADAL" clId="{D2DD1E1A-40DE-423B-B6B4-FE124F4C3714}" dt="2025-04-29T19:19:55.204" v="2087"/>
          <ac:spMkLst>
            <pc:docMk/>
            <pc:sldMk cId="204446280" sldId="288"/>
            <ac:spMk id="22" creationId="{F73C42C7-CBCB-9898-F59B-38B672697C8E}"/>
          </ac:spMkLst>
        </pc:spChg>
        <pc:spChg chg="del">
          <ac:chgData name="Doty, Adam" userId="30ec8478-a0e4-42f7-b32d-9ae111f3d8dc" providerId="ADAL" clId="{D2DD1E1A-40DE-423B-B6B4-FE124F4C3714}" dt="2025-04-29T19:19:55.204" v="2087"/>
          <ac:spMkLst>
            <pc:docMk/>
            <pc:sldMk cId="204446280" sldId="288"/>
            <ac:spMk id="24" creationId="{96F42889-2A7E-96B1-263F-B4AFC0F55C28}"/>
          </ac:spMkLst>
        </pc:spChg>
        <pc:spChg chg="del">
          <ac:chgData name="Doty, Adam" userId="30ec8478-a0e4-42f7-b32d-9ae111f3d8dc" providerId="ADAL" clId="{D2DD1E1A-40DE-423B-B6B4-FE124F4C3714}" dt="2025-04-29T19:19:55.204" v="2087"/>
          <ac:spMkLst>
            <pc:docMk/>
            <pc:sldMk cId="204446280" sldId="288"/>
            <ac:spMk id="26" creationId="{780E24C6-EF67-3CA7-DF8A-BFAAF4181E70}"/>
          </ac:spMkLst>
        </pc:spChg>
        <pc:spChg chg="del">
          <ac:chgData name="Doty, Adam" userId="30ec8478-a0e4-42f7-b32d-9ae111f3d8dc" providerId="ADAL" clId="{D2DD1E1A-40DE-423B-B6B4-FE124F4C3714}" dt="2025-04-29T19:19:55.204" v="2087"/>
          <ac:spMkLst>
            <pc:docMk/>
            <pc:sldMk cId="204446280" sldId="288"/>
            <ac:spMk id="28" creationId="{AA0DD9D5-31E1-6CAC-19EA-DBD692070A28}"/>
          </ac:spMkLst>
        </pc:spChg>
      </pc:sldChg>
      <pc:sldChg chg="add del">
        <pc:chgData name="Doty, Adam" userId="30ec8478-a0e4-42f7-b32d-9ae111f3d8dc" providerId="ADAL" clId="{D2DD1E1A-40DE-423B-B6B4-FE124F4C3714}" dt="2025-04-29T19:17:34.090" v="2016" actId="47"/>
        <pc:sldMkLst>
          <pc:docMk/>
          <pc:sldMk cId="3302009070" sldId="288"/>
        </pc:sldMkLst>
      </pc:sldChg>
      <pc:sldChg chg="addSp delSp modSp add del mod">
        <pc:chgData name="Doty, Adam" userId="30ec8478-a0e4-42f7-b32d-9ae111f3d8dc" providerId="ADAL" clId="{D2DD1E1A-40DE-423B-B6B4-FE124F4C3714}" dt="2025-04-29T19:33:36.653" v="2175" actId="47"/>
        <pc:sldMkLst>
          <pc:docMk/>
          <pc:sldMk cId="4224599174" sldId="288"/>
        </pc:sldMkLst>
        <pc:spChg chg="mod">
          <ac:chgData name="Doty, Adam" userId="30ec8478-a0e4-42f7-b32d-9ae111f3d8dc" providerId="ADAL" clId="{D2DD1E1A-40DE-423B-B6B4-FE124F4C3714}" dt="2025-04-29T19:20:13.869" v="2109" actId="14100"/>
          <ac:spMkLst>
            <pc:docMk/>
            <pc:sldMk cId="4224599174" sldId="288"/>
            <ac:spMk id="2" creationId="{E0D77125-1215-2FC1-5A99-4DE57D79E477}"/>
          </ac:spMkLst>
        </pc:spChg>
        <pc:picChg chg="del">
          <ac:chgData name="Doty, Adam" userId="30ec8478-a0e4-42f7-b32d-9ae111f3d8dc" providerId="ADAL" clId="{D2DD1E1A-40DE-423B-B6B4-FE124F4C3714}" dt="2025-04-29T19:20:15.807" v="2110" actId="478"/>
          <ac:picMkLst>
            <pc:docMk/>
            <pc:sldMk cId="4224599174" sldId="288"/>
            <ac:picMk id="3" creationId="{ECEEDAE8-9345-3884-E711-9250BCF38A6C}"/>
          </ac:picMkLst>
        </pc:picChg>
        <pc:picChg chg="add mod">
          <ac:chgData name="Doty, Adam" userId="30ec8478-a0e4-42f7-b32d-9ae111f3d8dc" providerId="ADAL" clId="{D2DD1E1A-40DE-423B-B6B4-FE124F4C3714}" dt="2025-04-29T19:20:53.761" v="2114" actId="1076"/>
          <ac:picMkLst>
            <pc:docMk/>
            <pc:sldMk cId="4224599174" sldId="288"/>
            <ac:picMk id="5" creationId="{FCEC2418-CF8A-5066-330B-905D46BA9612}"/>
          </ac:picMkLst>
        </pc:picChg>
      </pc:sldChg>
      <pc:sldChg chg="modSp add del mod">
        <pc:chgData name="Doty, Adam" userId="30ec8478-a0e4-42f7-b32d-9ae111f3d8dc" providerId="ADAL" clId="{D2DD1E1A-40DE-423B-B6B4-FE124F4C3714}" dt="2025-04-29T19:33:36.653" v="2175" actId="47"/>
        <pc:sldMkLst>
          <pc:docMk/>
          <pc:sldMk cId="3044005301" sldId="289"/>
        </pc:sldMkLst>
        <pc:picChg chg="mod">
          <ac:chgData name="Doty, Adam" userId="30ec8478-a0e4-42f7-b32d-9ae111f3d8dc" providerId="ADAL" clId="{D2DD1E1A-40DE-423B-B6B4-FE124F4C3714}" dt="2025-04-29T19:21:57.673" v="2145" actId="1076"/>
          <ac:picMkLst>
            <pc:docMk/>
            <pc:sldMk cId="3044005301" sldId="289"/>
            <ac:picMk id="3" creationId="{FF8F7C37-F7CE-B19A-D48E-B4516658D9DD}"/>
          </ac:picMkLst>
        </pc:picChg>
      </pc:sldChg>
      <pc:sldChg chg="addSp delSp add del setBg delDesignElem">
        <pc:chgData name="Doty, Adam" userId="30ec8478-a0e4-42f7-b32d-9ae111f3d8dc" providerId="ADAL" clId="{D2DD1E1A-40DE-423B-B6B4-FE124F4C3714}" dt="2025-04-29T19:23:06.610" v="2151"/>
        <pc:sldMkLst>
          <pc:docMk/>
          <pc:sldMk cId="3596527459" sldId="290"/>
        </pc:sldMkLst>
        <pc:spChg chg="add del">
          <ac:chgData name="Doty, Adam" userId="30ec8478-a0e4-42f7-b32d-9ae111f3d8dc" providerId="ADAL" clId="{D2DD1E1A-40DE-423B-B6B4-FE124F4C3714}" dt="2025-04-29T19:23:06.610" v="2151"/>
          <ac:spMkLst>
            <pc:docMk/>
            <pc:sldMk cId="3596527459" sldId="290"/>
            <ac:spMk id="7" creationId="{86A2D7AB-59FC-28D0-6541-B91263A3139C}"/>
          </ac:spMkLst>
        </pc:spChg>
        <pc:spChg chg="add del">
          <ac:chgData name="Doty, Adam" userId="30ec8478-a0e4-42f7-b32d-9ae111f3d8dc" providerId="ADAL" clId="{D2DD1E1A-40DE-423B-B6B4-FE124F4C3714}" dt="2025-04-29T19:23:06.610" v="2151"/>
          <ac:spMkLst>
            <pc:docMk/>
            <pc:sldMk cId="3596527459" sldId="290"/>
            <ac:spMk id="8" creationId="{7B074218-FE4B-CC0B-A00A-E9D5C2A6337B}"/>
          </ac:spMkLst>
        </pc:spChg>
        <pc:spChg chg="add del">
          <ac:chgData name="Doty, Adam" userId="30ec8478-a0e4-42f7-b32d-9ae111f3d8dc" providerId="ADAL" clId="{D2DD1E1A-40DE-423B-B6B4-FE124F4C3714}" dt="2025-04-29T19:23:06.610" v="2151"/>
          <ac:spMkLst>
            <pc:docMk/>
            <pc:sldMk cId="3596527459" sldId="290"/>
            <ac:spMk id="9" creationId="{135E55B8-28E4-CA82-AFF9-6CC3CAB6C593}"/>
          </ac:spMkLst>
        </pc:spChg>
      </pc:sldChg>
      <pc:sldChg chg="add del ord">
        <pc:chgData name="Doty, Adam" userId="30ec8478-a0e4-42f7-b32d-9ae111f3d8dc" providerId="ADAL" clId="{D2DD1E1A-40DE-423B-B6B4-FE124F4C3714}" dt="2025-04-29T19:33:36.653" v="2175" actId="47"/>
        <pc:sldMkLst>
          <pc:docMk/>
          <pc:sldMk cId="3821752374" sldId="290"/>
        </pc:sldMkLst>
      </pc:sldChg>
      <pc:sldChg chg="add del ord">
        <pc:chgData name="Doty, Adam" userId="30ec8478-a0e4-42f7-b32d-9ae111f3d8dc" providerId="ADAL" clId="{D2DD1E1A-40DE-423B-B6B4-FE124F4C3714}" dt="2025-04-29T19:33:36.653" v="2175" actId="47"/>
        <pc:sldMkLst>
          <pc:docMk/>
          <pc:sldMk cId="3371791184" sldId="291"/>
        </pc:sldMkLst>
      </pc:sldChg>
      <pc:sldChg chg="add del ord">
        <pc:chgData name="Doty, Adam" userId="30ec8478-a0e4-42f7-b32d-9ae111f3d8dc" providerId="ADAL" clId="{D2DD1E1A-40DE-423B-B6B4-FE124F4C3714}" dt="2025-04-29T19:33:36.653" v="2175" actId="47"/>
        <pc:sldMkLst>
          <pc:docMk/>
          <pc:sldMk cId="104248571" sldId="292"/>
        </pc:sldMkLst>
      </pc:sldChg>
      <pc:sldChg chg="add del ord">
        <pc:chgData name="Doty, Adam" userId="30ec8478-a0e4-42f7-b32d-9ae111f3d8dc" providerId="ADAL" clId="{D2DD1E1A-40DE-423B-B6B4-FE124F4C3714}" dt="2025-04-29T19:33:36.653" v="2175" actId="47"/>
        <pc:sldMkLst>
          <pc:docMk/>
          <pc:sldMk cId="2232017739" sldId="29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D617B-7930-A600-84B5-F0CAB186C8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B014AB-9D8E-0449-396A-584BC84DF8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1C00E0-5A36-B329-A20C-393D359F7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937C2-40C8-4004-A1CF-F4F932EC34C6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E1BF-07E1-E3AD-44D1-852E5BA78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267D3-F58A-EC1B-792B-26ABC8F28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8BE6B-9E51-401C-A522-F638CF5F6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78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29A60-9BBD-BE9A-196D-4ABA4A8CB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4A81FA-C8E7-6524-439D-023755AF78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C462A-7476-03F8-7AD1-FF4528796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937C2-40C8-4004-A1CF-F4F932EC34C6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C4C00-A7B9-D992-FB35-FEF12A919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257D1-E00A-24DA-9CCA-08DB1E0DB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8BE6B-9E51-401C-A522-F638CF5F6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01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41B08C-403F-92C5-76ED-E817C8C517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08A26B-E9DF-AD97-F7CA-FA1B96CD20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E7852-DF15-D557-3AB8-964FF8EB5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937C2-40C8-4004-A1CF-F4F932EC34C6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8FC763-518E-9D6D-81C2-C02940009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410627-CE9C-B85D-90E3-7DE58E148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8BE6B-9E51-401C-A522-F638CF5F6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88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9128B-A8E9-59E3-48BB-9EAFC7408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09F45-F182-EFF4-8965-0FF1DBC6B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8761A-C0FC-04CE-8A99-55465F7AA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937C2-40C8-4004-A1CF-F4F932EC34C6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884F77-6809-3E3F-9F2E-CEA2774C0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2C9996-2C0C-8002-B2E1-2D6A6019D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8BE6B-9E51-401C-A522-F638CF5F6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6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54D85-E6B6-DEEB-97BB-214E4BEC1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22CB65-21DC-B05C-CF31-3784BD25F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00AC4-41BA-A074-911A-79D206813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937C2-40C8-4004-A1CF-F4F932EC34C6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6BE2AA-342A-954F-11C6-E3A71EA7B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0BFD5-AC9D-7822-3C21-1109C14F6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8BE6B-9E51-401C-A522-F638CF5F6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835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5C9D3-636E-DF21-4D20-477B65590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D15B7-FC85-4797-CB61-C9DA4F2A2E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99292F-8AB1-DD23-15E3-E18DB12336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1903D5-D3E4-D8CF-7AC5-F8E963088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937C2-40C8-4004-A1CF-F4F932EC34C6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2B080A-592F-DCDB-C121-D90B4BBC4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2429C0-54E9-C964-A0C5-F33991E37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8BE6B-9E51-401C-A522-F638CF5F6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163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0BDA9-D461-602D-EF7B-EA6EB53F3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DCF081-0D4D-B2B0-0B31-FC043707B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832543-F135-1D9F-7C12-2FCB4C0E15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85458F-847E-3EF5-19F8-38155EC891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5D88C7-17C9-ECAF-6618-3B75057FB5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BF796D-1072-64F0-7409-5BB3174D6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937C2-40C8-4004-A1CF-F4F932EC34C6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22061C-E6C2-E654-8999-97CF59642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D387EA-17EE-7617-9E19-7841AD029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8BE6B-9E51-401C-A522-F638CF5F6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2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238CB-3F6A-022C-4181-3E2D8050B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DDCCF4-F7FF-0085-6C5D-03935B3E8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937C2-40C8-4004-A1CF-F4F932EC34C6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FCB525-2ED4-8259-8C24-231070C5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CD18DC-97DC-3B11-A38E-1DFD375C8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8BE6B-9E51-401C-A522-F638CF5F6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653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53A24D-A624-40F5-C6FF-8DABBC4D2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937C2-40C8-4004-A1CF-F4F932EC34C6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23109F-D01C-7B8F-5A51-CB7DB1454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772ECF-5CE7-CB96-C1B2-EAD83D9DD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8BE6B-9E51-401C-A522-F638CF5F6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621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4E578-DACF-41DF-2592-B30872C47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48F58-7004-4172-E3CF-5D085041B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877F73-7974-A02B-AE26-7605DF3037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670F64-56C4-6AB9-14A0-6AA969DF6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937C2-40C8-4004-A1CF-F4F932EC34C6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9F36F3-891F-BE67-A611-B1B5D44C0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860E6F-6B53-B6AC-D9C0-BB2E58CF7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8BE6B-9E51-401C-A522-F638CF5F6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40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83F78-B690-CD26-C555-7FA9225A1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6A03B7-545D-A169-8F8B-75A03F8BBE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DDD4A-D94E-A342-EC5B-0F44E85D49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06D6D8-AC0A-7465-06A5-C86F33A5E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937C2-40C8-4004-A1CF-F4F932EC34C6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D6B1D9-D2C1-CC9C-A9B7-C078A55F6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144219-7B35-0722-1741-A37CF25E3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8BE6B-9E51-401C-A522-F638CF5F6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701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1308E5-8C2F-2100-37C8-EBBF0E1FF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E908FB-0770-871A-EA85-B6920E890F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E67C8-31B3-797C-48B1-211D1F9B4B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937C2-40C8-4004-A1CF-F4F932EC34C6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B65334-EEDC-263C-0338-CBC58867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A3FA9-D7C3-C21A-E2DD-F97F5D7831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8BE6B-9E51-401C-A522-F638CF5F6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972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04DD028-EF41-BEFA-5871-6AE2BC4E12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406A2A-393B-520C-4F26-321289E1AE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303" y="1408794"/>
            <a:ext cx="9613397" cy="1634279"/>
          </a:xfrm>
          <a:prstGeom prst="rect">
            <a:avLst/>
          </a:prstGeom>
        </p:spPr>
      </p:pic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07E68F-25F6-C9CB-FA2A-45912AC03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9304" y="3429000"/>
            <a:ext cx="8921672" cy="1713305"/>
          </a:xfrm>
        </p:spPr>
        <p:txBody>
          <a:bodyPr anchor="b">
            <a:normAutofit/>
          </a:bodyPr>
          <a:lstStyle/>
          <a:p>
            <a:pPr algn="l"/>
            <a:r>
              <a:rPr lang="en-US" sz="8000" b="1"/>
              <a:t>General Session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D5EEE3-3000-91EE-5F85-40F7E2CB43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9303" y="5142305"/>
            <a:ext cx="7321298" cy="753165"/>
          </a:xfrm>
        </p:spPr>
        <p:txBody>
          <a:bodyPr anchor="t">
            <a:normAutofit/>
          </a:bodyPr>
          <a:lstStyle/>
          <a:p>
            <a:pPr algn="l"/>
            <a:r>
              <a:rPr lang="en-US"/>
              <a:t>May 1, 2025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522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32495F0-C5CB-4823-AE70-EED61EBAB1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B413E3-748F-4FF9-71F6-B8B0801C63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1182" y="1143000"/>
            <a:ext cx="5829458" cy="2898648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/>
              <a:t>Attendance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94F745-8828-8553-423D-486B668C85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1183" y="4407408"/>
            <a:ext cx="4846320" cy="1335024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May 1, 2025</a:t>
            </a:r>
          </a:p>
          <a:p>
            <a:pPr algn="l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8B9C25-D80D-48EC-B83A-231219A80C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82975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214145-EC7E-BBEA-90FD-6462ECA990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362" y="984940"/>
            <a:ext cx="8237275" cy="1400338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601CC70B-8875-45A1-8AFD-7D546E3C0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3897" y="4177748"/>
            <a:ext cx="4824407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1051F5-4B38-162B-151D-E425094A70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0640" y="2826802"/>
            <a:ext cx="3895977" cy="3839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559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763FCA-CDA9-2D67-9263-A15242545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682711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7200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5B886-D66A-798B-FA69-DBB557F1B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302329"/>
            <a:ext cx="8495574" cy="3467535"/>
          </a:xfrm>
        </p:spPr>
        <p:txBody>
          <a:bodyPr anchor="t">
            <a:normAutofit/>
          </a:bodyPr>
          <a:lstStyle/>
          <a:p>
            <a:r>
              <a:rPr lang="en-US" dirty="0"/>
              <a:t>Welcome</a:t>
            </a:r>
          </a:p>
          <a:p>
            <a:r>
              <a:rPr lang="en-US" dirty="0"/>
              <a:t>Reports and Updates</a:t>
            </a:r>
          </a:p>
          <a:p>
            <a:r>
              <a:rPr lang="en-US" dirty="0"/>
              <a:t>Panel Discussion</a:t>
            </a:r>
          </a:p>
          <a:p>
            <a:r>
              <a:rPr lang="en-US" dirty="0"/>
              <a:t>Universal Offer Date</a:t>
            </a:r>
          </a:p>
          <a:p>
            <a:r>
              <a:rPr lang="en-US" i="1" dirty="0"/>
              <a:t>Break (Meet Your Mentor)</a:t>
            </a:r>
          </a:p>
          <a:p>
            <a:r>
              <a:rPr lang="en-US" dirty="0"/>
              <a:t>Business Meeting</a:t>
            </a:r>
          </a:p>
        </p:txBody>
      </p:sp>
    </p:spTree>
    <p:extLst>
      <p:ext uri="{BB962C8B-B14F-4D97-AF65-F5344CB8AC3E}">
        <p14:creationId xmlns:p14="http://schemas.microsoft.com/office/powerpoint/2010/main" val="3318517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8985A8F-3B8F-2A54-0B18-62EACC6245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23753E-5482-EAA2-1D6F-B2E61CCC9A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303" y="1408794"/>
            <a:ext cx="9613397" cy="1634279"/>
          </a:xfrm>
          <a:prstGeom prst="rect">
            <a:avLst/>
          </a:prstGeom>
        </p:spPr>
      </p:pic>
      <p:sp>
        <p:nvSpPr>
          <p:cNvPr id="7" name="Right Triangle 6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37E5B6-C68A-7F6D-BD6C-C405B9D513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9304" y="3429000"/>
            <a:ext cx="8921672" cy="1713305"/>
          </a:xfrm>
        </p:spPr>
        <p:txBody>
          <a:bodyPr anchor="b">
            <a:normAutofit/>
          </a:bodyPr>
          <a:lstStyle/>
          <a:p>
            <a:pPr algn="l"/>
            <a:r>
              <a:rPr lang="en-US" sz="8000" b="1"/>
              <a:t>General Session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256AC9-9FCE-7D23-831B-ED9D67BED9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9303" y="5142305"/>
            <a:ext cx="7321298" cy="753165"/>
          </a:xfrm>
        </p:spPr>
        <p:txBody>
          <a:bodyPr anchor="t">
            <a:normAutofit/>
          </a:bodyPr>
          <a:lstStyle/>
          <a:p>
            <a:pPr algn="l"/>
            <a:r>
              <a:rPr lang="en-US"/>
              <a:t>May 1, 2025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500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46aed8dd-b3c0-4c22-9a49-84f7814b00d7">
      <Terms xmlns="http://schemas.microsoft.com/office/infopath/2007/PartnerControls"/>
    </lcf76f155ced4ddcb4097134ff3c332f>
    <TaxCatchAll xmlns="27af31e0-122d-4108-b3a5-e4723d15d204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A973AABA96894B9724CB53AE916897" ma:contentTypeVersion="19" ma:contentTypeDescription="Create a new document." ma:contentTypeScope="" ma:versionID="9639271bae55f9f49402eed0ea98d8aa">
  <xsd:schema xmlns:xsd="http://www.w3.org/2001/XMLSchema" xmlns:xs="http://www.w3.org/2001/XMLSchema" xmlns:p="http://schemas.microsoft.com/office/2006/metadata/properties" xmlns:ns1="http://schemas.microsoft.com/sharepoint/v3" xmlns:ns2="46aed8dd-b3c0-4c22-9a49-84f7814b00d7" xmlns:ns3="27af31e0-122d-4108-b3a5-e4723d15d204" targetNamespace="http://schemas.microsoft.com/office/2006/metadata/properties" ma:root="true" ma:fieldsID="5493d5c8299a737505f2eee2a66db6c2" ns1:_="" ns2:_="" ns3:_="">
    <xsd:import namespace="http://schemas.microsoft.com/sharepoint/v3"/>
    <xsd:import namespace="46aed8dd-b3c0-4c22-9a49-84f7814b00d7"/>
    <xsd:import namespace="27af31e0-122d-4108-b3a5-e4723d15d2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aed8dd-b3c0-4c22-9a49-84f7814b00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c1f56bd8-1a93-4d55-be18-7d4467c34b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af31e0-122d-4108-b3a5-e4723d15d20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24a248fa-0f2e-458d-8f63-07d852663b37}" ma:internalName="TaxCatchAll" ma:showField="CatchAllData" ma:web="27af31e0-122d-4108-b3a5-e4723d15d2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B47CB85-34FD-45A2-9858-6AAC3282F2A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46aed8dd-b3c0-4c22-9a49-84f7814b00d7"/>
    <ds:schemaRef ds:uri="27af31e0-122d-4108-b3a5-e4723d15d204"/>
  </ds:schemaRefs>
</ds:datastoreItem>
</file>

<file path=customXml/itemProps2.xml><?xml version="1.0" encoding="utf-8"?>
<ds:datastoreItem xmlns:ds="http://schemas.openxmlformats.org/officeDocument/2006/customXml" ds:itemID="{1B6364E8-5197-4673-A942-41301B89A8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6aed8dd-b3c0-4c22-9a49-84f7814b00d7"/>
    <ds:schemaRef ds:uri="27af31e0-122d-4108-b3a5-e4723d15d2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2358A66-5B3F-42E6-8122-2F7EE4FCD0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1241</TotalTime>
  <Words>35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General Session</vt:lpstr>
      <vt:lpstr>Attendance</vt:lpstr>
      <vt:lpstr>Agenda</vt:lpstr>
      <vt:lpstr>General Session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Session</dc:title>
  <dc:creator>Martin, Gracie</dc:creator>
  <cp:lastModifiedBy>Doty, Adam</cp:lastModifiedBy>
  <cp:revision>1</cp:revision>
  <dcterms:created xsi:type="dcterms:W3CDTF">2023-05-05T14:25:55Z</dcterms:created>
  <dcterms:modified xsi:type="dcterms:W3CDTF">2025-04-29T19:33:37Z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0x010100B2A973AABA96894B9724CB53AE916897</vt:lpwstr>
  </property>
  <property fmtid="{D5CDD505-2E9C-101B-9397-08002B2CF9AE}" pid="3" name="MediaServiceImageTags">
    <vt:lpwstr/>
  </property>
</Properties>
</file>