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sldIdLst>
    <p:sldId id="256" r:id="rId5"/>
    <p:sldId id="257" r:id="rId6"/>
    <p:sldId id="317" r:id="rId7"/>
    <p:sldId id="349" r:id="rId8"/>
    <p:sldId id="319" r:id="rId9"/>
    <p:sldId id="353" r:id="rId10"/>
    <p:sldId id="282" r:id="rId11"/>
    <p:sldId id="323" r:id="rId12"/>
    <p:sldId id="324" r:id="rId13"/>
    <p:sldId id="320" r:id="rId14"/>
    <p:sldId id="350" r:id="rId15"/>
    <p:sldId id="261" r:id="rId16"/>
    <p:sldId id="351" r:id="rId17"/>
    <p:sldId id="327" r:id="rId18"/>
    <p:sldId id="326" r:id="rId19"/>
    <p:sldId id="345" r:id="rId20"/>
    <p:sldId id="279" r:id="rId21"/>
    <p:sldId id="347" r:id="rId22"/>
    <p:sldId id="328" r:id="rId23"/>
    <p:sldId id="330" r:id="rId24"/>
    <p:sldId id="306" r:id="rId25"/>
    <p:sldId id="304" r:id="rId26"/>
    <p:sldId id="305" r:id="rId27"/>
    <p:sldId id="322" r:id="rId28"/>
    <p:sldId id="308" r:id="rId29"/>
    <p:sldId id="329" r:id="rId30"/>
    <p:sldId id="348" r:id="rId31"/>
    <p:sldId id="309" r:id="rId32"/>
    <p:sldId id="35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kmen, Cherie P" initials="ECP" lastIdx="0" clrIdx="0">
    <p:extLst>
      <p:ext uri="{19B8F6BF-5375-455C-9EA6-DF929625EA0E}">
        <p15:presenceInfo xmlns:p15="http://schemas.microsoft.com/office/powerpoint/2012/main" userId="S-1-5-21-971507931-556150721-581009308-144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C47500"/>
    <a:srgbClr val="4E8F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2F201-B4C4-4B59-A904-1A1D0215DC0F}" v="4" dt="2022-02-23T16:21:10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 autoAdjust="0"/>
    <p:restoredTop sz="82769" autoAdjust="0"/>
  </p:normalViewPr>
  <p:slideViewPr>
    <p:cSldViewPr snapToGrid="0" snapToObjects="1">
      <p:cViewPr varScale="1">
        <p:scale>
          <a:sx n="94" d="100"/>
          <a:sy n="94" d="100"/>
        </p:scale>
        <p:origin x="9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bworth, Rachel" userId="49d498fc-332d-407a-b0e9-bc5f37901847" providerId="ADAL" clId="{BBB2F201-B4C4-4B59-A904-1A1D0215DC0F}"/>
    <pc:docChg chg="custSel modSld">
      <pc:chgData name="Pebworth, Rachel" userId="49d498fc-332d-407a-b0e9-bc5f37901847" providerId="ADAL" clId="{BBB2F201-B4C4-4B59-A904-1A1D0215DC0F}" dt="2022-02-23T16:21:10.957" v="0" actId="27636"/>
      <pc:docMkLst>
        <pc:docMk/>
      </pc:docMkLst>
      <pc:sldChg chg="modSp mod">
        <pc:chgData name="Pebworth, Rachel" userId="49d498fc-332d-407a-b0e9-bc5f37901847" providerId="ADAL" clId="{BBB2F201-B4C4-4B59-A904-1A1D0215DC0F}" dt="2022-02-23T16:21:10.957" v="0" actId="27636"/>
        <pc:sldMkLst>
          <pc:docMk/>
          <pc:sldMk cId="57039842" sldId="328"/>
        </pc:sldMkLst>
        <pc:spChg chg="mod">
          <ac:chgData name="Pebworth, Rachel" userId="49d498fc-332d-407a-b0e9-bc5f37901847" providerId="ADAL" clId="{BBB2F201-B4C4-4B59-A904-1A1D0215DC0F}" dt="2022-02-23T16:21:10.957" v="0" actId="27636"/>
          <ac:spMkLst>
            <pc:docMk/>
            <pc:sldMk cId="57039842" sldId="328"/>
            <ac:spMk id="3" creationId="{8F87B121-A2D3-DC47-86B0-067F9C7AA28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22522320317931" TargetMode="External"/><Relationship Id="rId1" Type="http://schemas.openxmlformats.org/officeDocument/2006/relationships/hyperlink" Target="https://www.surveymonkey.com/r/NRXFRZ3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22522320317931" TargetMode="External"/><Relationship Id="rId1" Type="http://schemas.openxmlformats.org/officeDocument/2006/relationships/hyperlink" Target="https://www.surveymonkey.com/r/NRXFRZ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F2CF8-49E1-4A25-AB72-B9D37DCF13F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38DE828-AB2B-407E-A3A5-7D6D8B3EBB44}">
      <dgm:prSet custT="1"/>
      <dgm:spPr/>
      <dgm:t>
        <a:bodyPr/>
        <a:lstStyle/>
        <a:p>
          <a:r>
            <a:rPr lang="en-US" sz="3600" dirty="0"/>
            <a:t>Impact of physician wellness/burnout</a:t>
          </a:r>
        </a:p>
      </dgm:t>
    </dgm:pt>
    <dgm:pt modelId="{711A0E92-273D-4A1C-AC9B-AE12F85D0D76}" type="parTrans" cxnId="{EB3C8AB8-67DD-4AEA-8BB1-63E4BC45A7A0}">
      <dgm:prSet/>
      <dgm:spPr/>
      <dgm:t>
        <a:bodyPr/>
        <a:lstStyle/>
        <a:p>
          <a:endParaRPr lang="en-US"/>
        </a:p>
      </dgm:t>
    </dgm:pt>
    <dgm:pt modelId="{8CD6738C-F7BD-4A86-BFC7-D5A78DCAEFD2}" type="sibTrans" cxnId="{EB3C8AB8-67DD-4AEA-8BB1-63E4BC45A7A0}">
      <dgm:prSet/>
      <dgm:spPr/>
      <dgm:t>
        <a:bodyPr/>
        <a:lstStyle/>
        <a:p>
          <a:endParaRPr lang="en-US"/>
        </a:p>
      </dgm:t>
    </dgm:pt>
    <dgm:pt modelId="{59A867BB-EB3E-45AA-A9B1-D596D6D35B1A}">
      <dgm:prSet custT="1"/>
      <dgm:spPr/>
      <dgm:t>
        <a:bodyPr/>
        <a:lstStyle/>
        <a:p>
          <a:r>
            <a:rPr lang="en-US" sz="3600" dirty="0"/>
            <a:t>Checklist for Wellness</a:t>
          </a:r>
        </a:p>
      </dgm:t>
    </dgm:pt>
    <dgm:pt modelId="{57D82ECE-46C9-40DF-B02B-88887733738A}" type="parTrans" cxnId="{B428994F-3868-4E88-B309-FB62A936A73C}">
      <dgm:prSet/>
      <dgm:spPr/>
      <dgm:t>
        <a:bodyPr/>
        <a:lstStyle/>
        <a:p>
          <a:endParaRPr lang="en-US"/>
        </a:p>
      </dgm:t>
    </dgm:pt>
    <dgm:pt modelId="{E638F5A9-325C-430C-8512-BEE4A82A2556}" type="sibTrans" cxnId="{B428994F-3868-4E88-B309-FB62A936A73C}">
      <dgm:prSet/>
      <dgm:spPr/>
      <dgm:t>
        <a:bodyPr/>
        <a:lstStyle/>
        <a:p>
          <a:endParaRPr lang="en-US"/>
        </a:p>
      </dgm:t>
    </dgm:pt>
    <dgm:pt modelId="{4B6A8AC1-E8AE-4937-8D41-9E69AFC726A7}">
      <dgm:prSet custT="1"/>
      <dgm:spPr/>
      <dgm:t>
        <a:bodyPr/>
        <a:lstStyle/>
        <a:p>
          <a:r>
            <a:rPr lang="en-US" sz="3600" dirty="0"/>
            <a:t>ACGME Well-Being Requirements</a:t>
          </a:r>
        </a:p>
      </dgm:t>
    </dgm:pt>
    <dgm:pt modelId="{9323A71B-F2E7-4230-AE56-958D7A58F366}" type="sibTrans" cxnId="{FF2C1DD5-0209-4898-AC0F-1F8A430ED6B2}">
      <dgm:prSet/>
      <dgm:spPr/>
      <dgm:t>
        <a:bodyPr/>
        <a:lstStyle/>
        <a:p>
          <a:endParaRPr lang="en-US"/>
        </a:p>
      </dgm:t>
    </dgm:pt>
    <dgm:pt modelId="{A2E70E99-04C1-4F82-A4AF-5CDE7C9579DE}" type="parTrans" cxnId="{FF2C1DD5-0209-4898-AC0F-1F8A430ED6B2}">
      <dgm:prSet/>
      <dgm:spPr/>
      <dgm:t>
        <a:bodyPr/>
        <a:lstStyle/>
        <a:p>
          <a:endParaRPr lang="en-US"/>
        </a:p>
      </dgm:t>
    </dgm:pt>
    <dgm:pt modelId="{B5447A5B-BA25-4EFF-AA64-B49626D1EA93}" type="pres">
      <dgm:prSet presAssocID="{45EF2CF8-49E1-4A25-AB72-B9D37DCF13F2}" presName="root" presStyleCnt="0">
        <dgm:presLayoutVars>
          <dgm:dir/>
          <dgm:resizeHandles val="exact"/>
        </dgm:presLayoutVars>
      </dgm:prSet>
      <dgm:spPr/>
    </dgm:pt>
    <dgm:pt modelId="{3150B00A-D89B-404B-ADF1-1FE646A6FFEC}" type="pres">
      <dgm:prSet presAssocID="{45EF2CF8-49E1-4A25-AB72-B9D37DCF13F2}" presName="container" presStyleCnt="0">
        <dgm:presLayoutVars>
          <dgm:dir/>
          <dgm:resizeHandles val="exact"/>
        </dgm:presLayoutVars>
      </dgm:prSet>
      <dgm:spPr/>
    </dgm:pt>
    <dgm:pt modelId="{2A85ED43-BD2C-489C-BA71-A74FC6C24D08}" type="pres">
      <dgm:prSet presAssocID="{338DE828-AB2B-407E-A3A5-7D6D8B3EBB44}" presName="compNode" presStyleCnt="0"/>
      <dgm:spPr/>
    </dgm:pt>
    <dgm:pt modelId="{C01CB55A-91A4-470B-B332-52F8F481757A}" type="pres">
      <dgm:prSet presAssocID="{338DE828-AB2B-407E-A3A5-7D6D8B3EBB44}" presName="iconBgRect" presStyleLbl="bgShp" presStyleIdx="0" presStyleCnt="3"/>
      <dgm:spPr/>
    </dgm:pt>
    <dgm:pt modelId="{B41BDABB-1821-4F12-BDC7-26CF87FC6D97}" type="pres">
      <dgm:prSet presAssocID="{338DE828-AB2B-407E-A3A5-7D6D8B3EBB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03437BA-64BB-4159-B009-AD834EDECB28}" type="pres">
      <dgm:prSet presAssocID="{338DE828-AB2B-407E-A3A5-7D6D8B3EBB44}" presName="spaceRect" presStyleCnt="0"/>
      <dgm:spPr/>
    </dgm:pt>
    <dgm:pt modelId="{EB997EAC-EC35-4696-A5B4-9733197A9307}" type="pres">
      <dgm:prSet presAssocID="{338DE828-AB2B-407E-A3A5-7D6D8B3EBB44}" presName="textRect" presStyleLbl="revTx" presStyleIdx="0" presStyleCnt="3">
        <dgm:presLayoutVars>
          <dgm:chMax val="1"/>
          <dgm:chPref val="1"/>
        </dgm:presLayoutVars>
      </dgm:prSet>
      <dgm:spPr/>
    </dgm:pt>
    <dgm:pt modelId="{2C65AA5D-7323-4CAF-8E67-2B7B6C47370F}" type="pres">
      <dgm:prSet presAssocID="{8CD6738C-F7BD-4A86-BFC7-D5A78DCAEFD2}" presName="sibTrans" presStyleLbl="sibTrans2D1" presStyleIdx="0" presStyleCnt="0"/>
      <dgm:spPr/>
    </dgm:pt>
    <dgm:pt modelId="{585B0A7A-EEB2-472B-96C0-7427DD1120B3}" type="pres">
      <dgm:prSet presAssocID="{4B6A8AC1-E8AE-4937-8D41-9E69AFC726A7}" presName="compNode" presStyleCnt="0"/>
      <dgm:spPr/>
    </dgm:pt>
    <dgm:pt modelId="{3CD9B16E-7374-418E-A14E-8C4E3AF870A4}" type="pres">
      <dgm:prSet presAssocID="{4B6A8AC1-E8AE-4937-8D41-9E69AFC726A7}" presName="iconBgRect" presStyleLbl="bgShp" presStyleIdx="1" presStyleCnt="3"/>
      <dgm:spPr/>
    </dgm:pt>
    <dgm:pt modelId="{F33A37AD-20CF-4AE9-A267-3B9B1CE188AA}" type="pres">
      <dgm:prSet presAssocID="{4B6A8AC1-E8AE-4937-8D41-9E69AFC726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E981814-4506-4D3A-9AA5-9F218FE0BFF8}" type="pres">
      <dgm:prSet presAssocID="{4B6A8AC1-E8AE-4937-8D41-9E69AFC726A7}" presName="spaceRect" presStyleCnt="0"/>
      <dgm:spPr/>
    </dgm:pt>
    <dgm:pt modelId="{83EC93BB-F416-4879-BD08-E0700174C894}" type="pres">
      <dgm:prSet presAssocID="{4B6A8AC1-E8AE-4937-8D41-9E69AFC726A7}" presName="textRect" presStyleLbl="revTx" presStyleIdx="1" presStyleCnt="3" custScaleX="159486" custLinFactNeighborX="26605" custLinFactNeighborY="-19442">
        <dgm:presLayoutVars>
          <dgm:chMax val="1"/>
          <dgm:chPref val="1"/>
        </dgm:presLayoutVars>
      </dgm:prSet>
      <dgm:spPr/>
    </dgm:pt>
    <dgm:pt modelId="{2A9534E5-7292-4666-9615-338C9BE83A5A}" type="pres">
      <dgm:prSet presAssocID="{9323A71B-F2E7-4230-AE56-958D7A58F366}" presName="sibTrans" presStyleLbl="sibTrans2D1" presStyleIdx="0" presStyleCnt="0"/>
      <dgm:spPr/>
    </dgm:pt>
    <dgm:pt modelId="{CAC5A1F8-5E06-4BF8-ADE1-D2BA97553B14}" type="pres">
      <dgm:prSet presAssocID="{59A867BB-EB3E-45AA-A9B1-D596D6D35B1A}" presName="compNode" presStyleCnt="0"/>
      <dgm:spPr/>
    </dgm:pt>
    <dgm:pt modelId="{F4B2AC7C-B87E-4469-8E24-148F509E80AE}" type="pres">
      <dgm:prSet presAssocID="{59A867BB-EB3E-45AA-A9B1-D596D6D35B1A}" presName="iconBgRect" presStyleLbl="bgShp" presStyleIdx="2" presStyleCnt="3"/>
      <dgm:spPr/>
    </dgm:pt>
    <dgm:pt modelId="{DA80BA99-C7FD-4A60-8385-BB8DF709F239}" type="pres">
      <dgm:prSet presAssocID="{59A867BB-EB3E-45AA-A9B1-D596D6D35B1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6D4DBD9-5964-4EE0-A9B2-643356EFF33A}" type="pres">
      <dgm:prSet presAssocID="{59A867BB-EB3E-45AA-A9B1-D596D6D35B1A}" presName="spaceRect" presStyleCnt="0"/>
      <dgm:spPr/>
    </dgm:pt>
    <dgm:pt modelId="{38944DC9-7E50-49A0-9923-B6C52AE0BC95}" type="pres">
      <dgm:prSet presAssocID="{59A867BB-EB3E-45AA-A9B1-D596D6D35B1A}" presName="textRect" presStyleLbl="revTx" presStyleIdx="2" presStyleCnt="3" custLinFactNeighborX="-682">
        <dgm:presLayoutVars>
          <dgm:chMax val="1"/>
          <dgm:chPref val="1"/>
        </dgm:presLayoutVars>
      </dgm:prSet>
      <dgm:spPr/>
    </dgm:pt>
  </dgm:ptLst>
  <dgm:cxnLst>
    <dgm:cxn modelId="{A7E3342D-2AFE-4E27-BEED-25F2E5A55C3D}" type="presOf" srcId="{59A867BB-EB3E-45AA-A9B1-D596D6D35B1A}" destId="{38944DC9-7E50-49A0-9923-B6C52AE0BC95}" srcOrd="0" destOrd="0" presId="urn:microsoft.com/office/officeart/2018/2/layout/IconCircleList"/>
    <dgm:cxn modelId="{B428994F-3868-4E88-B309-FB62A936A73C}" srcId="{45EF2CF8-49E1-4A25-AB72-B9D37DCF13F2}" destId="{59A867BB-EB3E-45AA-A9B1-D596D6D35B1A}" srcOrd="2" destOrd="0" parTransId="{57D82ECE-46C9-40DF-B02B-88887733738A}" sibTransId="{E638F5A9-325C-430C-8512-BEE4A82A2556}"/>
    <dgm:cxn modelId="{7635A954-9133-4417-8381-778AFB305225}" type="presOf" srcId="{4B6A8AC1-E8AE-4937-8D41-9E69AFC726A7}" destId="{83EC93BB-F416-4879-BD08-E0700174C894}" srcOrd="0" destOrd="0" presId="urn:microsoft.com/office/officeart/2018/2/layout/IconCircleList"/>
    <dgm:cxn modelId="{BAE92A8A-D2E8-46F8-AE81-25B1163D31A5}" type="presOf" srcId="{338DE828-AB2B-407E-A3A5-7D6D8B3EBB44}" destId="{EB997EAC-EC35-4696-A5B4-9733197A9307}" srcOrd="0" destOrd="0" presId="urn:microsoft.com/office/officeart/2018/2/layout/IconCircleList"/>
    <dgm:cxn modelId="{E1C83E8C-F887-4D93-A2D1-565D5B63D78C}" type="presOf" srcId="{8CD6738C-F7BD-4A86-BFC7-D5A78DCAEFD2}" destId="{2C65AA5D-7323-4CAF-8E67-2B7B6C47370F}" srcOrd="0" destOrd="0" presId="urn:microsoft.com/office/officeart/2018/2/layout/IconCircleList"/>
    <dgm:cxn modelId="{CCD4B897-4F1A-425C-A3F4-BB0B39D64C25}" type="presOf" srcId="{9323A71B-F2E7-4230-AE56-958D7A58F366}" destId="{2A9534E5-7292-4666-9615-338C9BE83A5A}" srcOrd="0" destOrd="0" presId="urn:microsoft.com/office/officeart/2018/2/layout/IconCircleList"/>
    <dgm:cxn modelId="{EB3C8AB8-67DD-4AEA-8BB1-63E4BC45A7A0}" srcId="{45EF2CF8-49E1-4A25-AB72-B9D37DCF13F2}" destId="{338DE828-AB2B-407E-A3A5-7D6D8B3EBB44}" srcOrd="0" destOrd="0" parTransId="{711A0E92-273D-4A1C-AC9B-AE12F85D0D76}" sibTransId="{8CD6738C-F7BD-4A86-BFC7-D5A78DCAEFD2}"/>
    <dgm:cxn modelId="{FF2C1DD5-0209-4898-AC0F-1F8A430ED6B2}" srcId="{45EF2CF8-49E1-4A25-AB72-B9D37DCF13F2}" destId="{4B6A8AC1-E8AE-4937-8D41-9E69AFC726A7}" srcOrd="1" destOrd="0" parTransId="{A2E70E99-04C1-4F82-A4AF-5CDE7C9579DE}" sibTransId="{9323A71B-F2E7-4230-AE56-958D7A58F366}"/>
    <dgm:cxn modelId="{8D7726ED-7A36-4F36-845E-717807774888}" type="presOf" srcId="{45EF2CF8-49E1-4A25-AB72-B9D37DCF13F2}" destId="{B5447A5B-BA25-4EFF-AA64-B49626D1EA93}" srcOrd="0" destOrd="0" presId="urn:microsoft.com/office/officeart/2018/2/layout/IconCircleList"/>
    <dgm:cxn modelId="{D94DDE8B-A5B6-48AE-9512-AF03B838BC18}" type="presParOf" srcId="{B5447A5B-BA25-4EFF-AA64-B49626D1EA93}" destId="{3150B00A-D89B-404B-ADF1-1FE646A6FFEC}" srcOrd="0" destOrd="0" presId="urn:microsoft.com/office/officeart/2018/2/layout/IconCircleList"/>
    <dgm:cxn modelId="{CFD419C9-0265-4267-9662-D5A368645A04}" type="presParOf" srcId="{3150B00A-D89B-404B-ADF1-1FE646A6FFEC}" destId="{2A85ED43-BD2C-489C-BA71-A74FC6C24D08}" srcOrd="0" destOrd="0" presId="urn:microsoft.com/office/officeart/2018/2/layout/IconCircleList"/>
    <dgm:cxn modelId="{628CC91E-B928-43E0-9866-697E4E98AE9E}" type="presParOf" srcId="{2A85ED43-BD2C-489C-BA71-A74FC6C24D08}" destId="{C01CB55A-91A4-470B-B332-52F8F481757A}" srcOrd="0" destOrd="0" presId="urn:microsoft.com/office/officeart/2018/2/layout/IconCircleList"/>
    <dgm:cxn modelId="{65AA2DCD-C960-47ED-8C31-455045B17B61}" type="presParOf" srcId="{2A85ED43-BD2C-489C-BA71-A74FC6C24D08}" destId="{B41BDABB-1821-4F12-BDC7-26CF87FC6D97}" srcOrd="1" destOrd="0" presId="urn:microsoft.com/office/officeart/2018/2/layout/IconCircleList"/>
    <dgm:cxn modelId="{F6840DD5-EE60-4312-AF4C-3031EC157C94}" type="presParOf" srcId="{2A85ED43-BD2C-489C-BA71-A74FC6C24D08}" destId="{C03437BA-64BB-4159-B009-AD834EDECB28}" srcOrd="2" destOrd="0" presId="urn:microsoft.com/office/officeart/2018/2/layout/IconCircleList"/>
    <dgm:cxn modelId="{54A20436-593A-4CCB-B066-CA4A8E51F2AC}" type="presParOf" srcId="{2A85ED43-BD2C-489C-BA71-A74FC6C24D08}" destId="{EB997EAC-EC35-4696-A5B4-9733197A9307}" srcOrd="3" destOrd="0" presId="urn:microsoft.com/office/officeart/2018/2/layout/IconCircleList"/>
    <dgm:cxn modelId="{F822FEB6-D601-4A73-9C52-4930D228A403}" type="presParOf" srcId="{3150B00A-D89B-404B-ADF1-1FE646A6FFEC}" destId="{2C65AA5D-7323-4CAF-8E67-2B7B6C47370F}" srcOrd="1" destOrd="0" presId="urn:microsoft.com/office/officeart/2018/2/layout/IconCircleList"/>
    <dgm:cxn modelId="{7B5F4B82-0BCE-4A41-B6C1-D7C1C9893327}" type="presParOf" srcId="{3150B00A-D89B-404B-ADF1-1FE646A6FFEC}" destId="{585B0A7A-EEB2-472B-96C0-7427DD1120B3}" srcOrd="2" destOrd="0" presId="urn:microsoft.com/office/officeart/2018/2/layout/IconCircleList"/>
    <dgm:cxn modelId="{3A19B23A-3323-4768-A2B8-FF18A1C97F2B}" type="presParOf" srcId="{585B0A7A-EEB2-472B-96C0-7427DD1120B3}" destId="{3CD9B16E-7374-418E-A14E-8C4E3AF870A4}" srcOrd="0" destOrd="0" presId="urn:microsoft.com/office/officeart/2018/2/layout/IconCircleList"/>
    <dgm:cxn modelId="{C71B1969-E954-488E-98EF-0EEC85B5F56A}" type="presParOf" srcId="{585B0A7A-EEB2-472B-96C0-7427DD1120B3}" destId="{F33A37AD-20CF-4AE9-A267-3B9B1CE188AA}" srcOrd="1" destOrd="0" presId="urn:microsoft.com/office/officeart/2018/2/layout/IconCircleList"/>
    <dgm:cxn modelId="{2B425558-74D9-4F38-8344-C2F5969EE11E}" type="presParOf" srcId="{585B0A7A-EEB2-472B-96C0-7427DD1120B3}" destId="{CE981814-4506-4D3A-9AA5-9F218FE0BFF8}" srcOrd="2" destOrd="0" presId="urn:microsoft.com/office/officeart/2018/2/layout/IconCircleList"/>
    <dgm:cxn modelId="{7ABA0369-0767-4392-82FB-B5B53CFBBFA9}" type="presParOf" srcId="{585B0A7A-EEB2-472B-96C0-7427DD1120B3}" destId="{83EC93BB-F416-4879-BD08-E0700174C894}" srcOrd="3" destOrd="0" presId="urn:microsoft.com/office/officeart/2018/2/layout/IconCircleList"/>
    <dgm:cxn modelId="{F3B8BA91-3BCC-45B8-80FF-B239C9D71667}" type="presParOf" srcId="{3150B00A-D89B-404B-ADF1-1FE646A6FFEC}" destId="{2A9534E5-7292-4666-9615-338C9BE83A5A}" srcOrd="3" destOrd="0" presId="urn:microsoft.com/office/officeart/2018/2/layout/IconCircleList"/>
    <dgm:cxn modelId="{7D29B6B1-6726-4807-AE3E-FDDD361FAF1A}" type="presParOf" srcId="{3150B00A-D89B-404B-ADF1-1FE646A6FFEC}" destId="{CAC5A1F8-5E06-4BF8-ADE1-D2BA97553B14}" srcOrd="4" destOrd="0" presId="urn:microsoft.com/office/officeart/2018/2/layout/IconCircleList"/>
    <dgm:cxn modelId="{EC068126-92C8-4D32-958F-7D1F62CE46D0}" type="presParOf" srcId="{CAC5A1F8-5E06-4BF8-ADE1-D2BA97553B14}" destId="{F4B2AC7C-B87E-4469-8E24-148F509E80AE}" srcOrd="0" destOrd="0" presId="urn:microsoft.com/office/officeart/2018/2/layout/IconCircleList"/>
    <dgm:cxn modelId="{268086D5-4049-4686-A759-2F11452A455D}" type="presParOf" srcId="{CAC5A1F8-5E06-4BF8-ADE1-D2BA97553B14}" destId="{DA80BA99-C7FD-4A60-8385-BB8DF709F239}" srcOrd="1" destOrd="0" presId="urn:microsoft.com/office/officeart/2018/2/layout/IconCircleList"/>
    <dgm:cxn modelId="{8DD2AEDA-C9C3-445F-8684-0BD6E5869637}" type="presParOf" srcId="{CAC5A1F8-5E06-4BF8-ADE1-D2BA97553B14}" destId="{86D4DBD9-5964-4EE0-A9B2-643356EFF33A}" srcOrd="2" destOrd="0" presId="urn:microsoft.com/office/officeart/2018/2/layout/IconCircleList"/>
    <dgm:cxn modelId="{B17965A8-7359-47DE-9307-AE409D8E27AC}" type="presParOf" srcId="{CAC5A1F8-5E06-4BF8-ADE1-D2BA97553B14}" destId="{38944DC9-7E50-49A0-9923-B6C52AE0BC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25DA7-2834-4745-945E-2D32A959F1A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CBE75F-9BF9-4287-9EB8-CE299EED4DA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Define</a:t>
          </a:r>
        </a:p>
      </dgm:t>
    </dgm:pt>
    <dgm:pt modelId="{928D6C9F-A6AB-4621-9749-879ED9477D8A}" type="parTrans" cxnId="{120CEF4C-51C3-4096-AF43-D2C2719B5F59}">
      <dgm:prSet/>
      <dgm:spPr/>
      <dgm:t>
        <a:bodyPr/>
        <a:lstStyle/>
        <a:p>
          <a:endParaRPr lang="en-US" sz="4000"/>
        </a:p>
      </dgm:t>
    </dgm:pt>
    <dgm:pt modelId="{DC450935-4334-40F5-B90F-CC7964650D14}" type="sibTrans" cxnId="{120CEF4C-51C3-4096-AF43-D2C2719B5F59}">
      <dgm:prSet/>
      <dgm:spPr/>
      <dgm:t>
        <a:bodyPr/>
        <a:lstStyle/>
        <a:p>
          <a:endParaRPr lang="en-US" sz="4000"/>
        </a:p>
      </dgm:t>
    </dgm:pt>
    <dgm:pt modelId="{76F8EE65-1684-42CA-A116-F5AB4AB74C03}">
      <dgm:prSet custT="1"/>
      <dgm:spPr/>
      <dgm:t>
        <a:bodyPr/>
        <a:lstStyle/>
        <a:p>
          <a:r>
            <a:rPr lang="en-US" sz="2800" dirty="0"/>
            <a:t>Wellness, Fatigue, Burnout</a:t>
          </a:r>
        </a:p>
      </dgm:t>
    </dgm:pt>
    <dgm:pt modelId="{09B14523-B570-4BC2-A07B-5DBC728FC5EB}" type="parTrans" cxnId="{243A3D80-C16B-4426-85CD-B8507755DE73}">
      <dgm:prSet/>
      <dgm:spPr/>
      <dgm:t>
        <a:bodyPr/>
        <a:lstStyle/>
        <a:p>
          <a:endParaRPr lang="en-US" sz="4000"/>
        </a:p>
      </dgm:t>
    </dgm:pt>
    <dgm:pt modelId="{5DF4EF40-BC19-4DBB-9B40-5B77AE903A1B}" type="sibTrans" cxnId="{243A3D80-C16B-4426-85CD-B8507755DE73}">
      <dgm:prSet/>
      <dgm:spPr/>
      <dgm:t>
        <a:bodyPr/>
        <a:lstStyle/>
        <a:p>
          <a:endParaRPr lang="en-US" sz="4000"/>
        </a:p>
      </dgm:t>
    </dgm:pt>
    <dgm:pt modelId="{0BA415F3-6605-4742-BE42-9BDE39AA2BF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Convey</a:t>
          </a:r>
        </a:p>
      </dgm:t>
    </dgm:pt>
    <dgm:pt modelId="{3A282E7D-15FA-41A6-BA8E-DF83E2844C2F}" type="parTrans" cxnId="{1689F86B-58BA-45E7-ACD3-147C1C190EDB}">
      <dgm:prSet/>
      <dgm:spPr/>
      <dgm:t>
        <a:bodyPr/>
        <a:lstStyle/>
        <a:p>
          <a:endParaRPr lang="en-US" sz="4000"/>
        </a:p>
      </dgm:t>
    </dgm:pt>
    <dgm:pt modelId="{7B18DF38-96A7-4B50-BA9D-A2CFE74CD9F3}" type="sibTrans" cxnId="{1689F86B-58BA-45E7-ACD3-147C1C190EDB}">
      <dgm:prSet/>
      <dgm:spPr/>
      <dgm:t>
        <a:bodyPr/>
        <a:lstStyle/>
        <a:p>
          <a:endParaRPr lang="en-US" sz="4000"/>
        </a:p>
      </dgm:t>
    </dgm:pt>
    <dgm:pt modelId="{97D48D6F-54A0-4374-82D1-DF14AE01F790}">
      <dgm:prSet custT="1"/>
      <dgm:spPr/>
      <dgm:t>
        <a:bodyPr/>
        <a:lstStyle/>
        <a:p>
          <a:r>
            <a:rPr lang="en-US" sz="2800" dirty="0"/>
            <a:t>Harmful sequelae of fatigue and burnout</a:t>
          </a:r>
        </a:p>
      </dgm:t>
    </dgm:pt>
    <dgm:pt modelId="{93A0E238-0318-4C67-B10A-D530511DADAC}" type="parTrans" cxnId="{4688CABA-43B5-4F8F-A04D-74540E64199D}">
      <dgm:prSet/>
      <dgm:spPr/>
      <dgm:t>
        <a:bodyPr/>
        <a:lstStyle/>
        <a:p>
          <a:endParaRPr lang="en-US" sz="4000"/>
        </a:p>
      </dgm:t>
    </dgm:pt>
    <dgm:pt modelId="{1AFC3C12-B89E-4E73-A167-0A1541BD72F6}" type="sibTrans" cxnId="{4688CABA-43B5-4F8F-A04D-74540E64199D}">
      <dgm:prSet/>
      <dgm:spPr/>
      <dgm:t>
        <a:bodyPr/>
        <a:lstStyle/>
        <a:p>
          <a:endParaRPr lang="en-US" sz="4000"/>
        </a:p>
      </dgm:t>
    </dgm:pt>
    <dgm:pt modelId="{8605A516-D54C-4D54-8B45-71534F708C4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Assess</a:t>
          </a:r>
        </a:p>
      </dgm:t>
    </dgm:pt>
    <dgm:pt modelId="{4C7D9EB4-7108-4937-9865-278C518A57A0}" type="parTrans" cxnId="{2D199719-1C11-4E05-B7F0-CDE922D6C0DC}">
      <dgm:prSet/>
      <dgm:spPr/>
      <dgm:t>
        <a:bodyPr/>
        <a:lstStyle/>
        <a:p>
          <a:endParaRPr lang="en-US" sz="4000"/>
        </a:p>
      </dgm:t>
    </dgm:pt>
    <dgm:pt modelId="{A7AB2192-BAA6-4882-AE38-30EEA6423908}" type="sibTrans" cxnId="{2D199719-1C11-4E05-B7F0-CDE922D6C0DC}">
      <dgm:prSet/>
      <dgm:spPr/>
      <dgm:t>
        <a:bodyPr/>
        <a:lstStyle/>
        <a:p>
          <a:endParaRPr lang="en-US" sz="4000"/>
        </a:p>
      </dgm:t>
    </dgm:pt>
    <dgm:pt modelId="{4D1FC23B-B869-4ECA-BF91-D52E2E3D558A}">
      <dgm:prSet custT="1"/>
      <dgm:spPr/>
      <dgm:t>
        <a:bodyPr/>
        <a:lstStyle/>
        <a:p>
          <a:r>
            <a:rPr lang="en-US" sz="2800" dirty="0"/>
            <a:t>Symptoms of burnout, depression and substance abuse in self and others (tools)</a:t>
          </a:r>
        </a:p>
      </dgm:t>
    </dgm:pt>
    <dgm:pt modelId="{D2CF1332-BFA8-4EC7-9B02-D67D7209FAC7}" type="parTrans" cxnId="{1895ABBC-9C3A-4871-866C-B72E871CDD87}">
      <dgm:prSet/>
      <dgm:spPr/>
      <dgm:t>
        <a:bodyPr/>
        <a:lstStyle/>
        <a:p>
          <a:endParaRPr lang="en-US" sz="4000"/>
        </a:p>
      </dgm:t>
    </dgm:pt>
    <dgm:pt modelId="{A7C2659B-1D7E-4FDB-976A-EF99249C61A2}" type="sibTrans" cxnId="{1895ABBC-9C3A-4871-866C-B72E871CDD87}">
      <dgm:prSet/>
      <dgm:spPr/>
      <dgm:t>
        <a:bodyPr/>
        <a:lstStyle/>
        <a:p>
          <a:endParaRPr lang="en-US" sz="4000"/>
        </a:p>
      </dgm:t>
    </dgm:pt>
    <dgm:pt modelId="{71B243D0-D378-4DD0-B3E7-BFFA20BFF60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>
              <a:solidFill>
                <a:schemeClr val="bg1"/>
              </a:solidFill>
            </a:rPr>
            <a:t>Identify</a:t>
          </a:r>
        </a:p>
      </dgm:t>
    </dgm:pt>
    <dgm:pt modelId="{A17BF331-D491-4F1A-947C-D96F05D42E5D}" type="parTrans" cxnId="{1E613CB1-7E7E-4198-922E-E13698975540}">
      <dgm:prSet/>
      <dgm:spPr/>
      <dgm:t>
        <a:bodyPr/>
        <a:lstStyle/>
        <a:p>
          <a:endParaRPr lang="en-US" sz="4000"/>
        </a:p>
      </dgm:t>
    </dgm:pt>
    <dgm:pt modelId="{59EA606C-68AB-4932-A2FD-DC4C75091A98}" type="sibTrans" cxnId="{1E613CB1-7E7E-4198-922E-E13698975540}">
      <dgm:prSet/>
      <dgm:spPr/>
      <dgm:t>
        <a:bodyPr/>
        <a:lstStyle/>
        <a:p>
          <a:endParaRPr lang="en-US" sz="4000"/>
        </a:p>
      </dgm:t>
    </dgm:pt>
    <dgm:pt modelId="{8933BF86-52DE-4537-BD60-F253BB062E5C}">
      <dgm:prSet custT="1"/>
      <dgm:spPr/>
      <dgm:t>
        <a:bodyPr/>
        <a:lstStyle/>
        <a:p>
          <a:r>
            <a:rPr lang="en-US" sz="2800" dirty="0"/>
            <a:t>Strategies of fatigue mitigation</a:t>
          </a:r>
        </a:p>
      </dgm:t>
    </dgm:pt>
    <dgm:pt modelId="{7D31E36F-397D-4E28-BDBA-B24A508C2A47}" type="parTrans" cxnId="{40C770E0-49E9-4D93-9759-74521399AF26}">
      <dgm:prSet/>
      <dgm:spPr/>
      <dgm:t>
        <a:bodyPr/>
        <a:lstStyle/>
        <a:p>
          <a:endParaRPr lang="en-US" sz="4000"/>
        </a:p>
      </dgm:t>
    </dgm:pt>
    <dgm:pt modelId="{6429EC97-E20B-460E-8D4B-E7E95F71DE51}" type="sibTrans" cxnId="{40C770E0-49E9-4D93-9759-74521399AF26}">
      <dgm:prSet/>
      <dgm:spPr/>
      <dgm:t>
        <a:bodyPr/>
        <a:lstStyle/>
        <a:p>
          <a:endParaRPr lang="en-US" sz="4000"/>
        </a:p>
      </dgm:t>
    </dgm:pt>
    <dgm:pt modelId="{07703874-E436-42E1-85F1-5590D70E128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Seek</a:t>
          </a:r>
        </a:p>
      </dgm:t>
    </dgm:pt>
    <dgm:pt modelId="{8A05A2E7-B08A-4A11-95F0-F87D009849F3}" type="parTrans" cxnId="{2F8805E9-87F8-4697-945E-82566507492F}">
      <dgm:prSet/>
      <dgm:spPr/>
      <dgm:t>
        <a:bodyPr/>
        <a:lstStyle/>
        <a:p>
          <a:endParaRPr lang="en-US" sz="4000"/>
        </a:p>
      </dgm:t>
    </dgm:pt>
    <dgm:pt modelId="{573DC3CE-2424-494E-913E-11FF8AD93948}" type="sibTrans" cxnId="{2F8805E9-87F8-4697-945E-82566507492F}">
      <dgm:prSet/>
      <dgm:spPr/>
      <dgm:t>
        <a:bodyPr/>
        <a:lstStyle/>
        <a:p>
          <a:endParaRPr lang="en-US" sz="4000"/>
        </a:p>
      </dgm:t>
    </dgm:pt>
    <dgm:pt modelId="{8413527A-7E61-4D6B-BFCC-FDF256A11AB4}">
      <dgm:prSet custT="1"/>
      <dgm:spPr/>
      <dgm:t>
        <a:bodyPr/>
        <a:lstStyle/>
        <a:p>
          <a:r>
            <a:rPr lang="en-US" sz="2800" dirty="0"/>
            <a:t>Help for self and others</a:t>
          </a:r>
        </a:p>
      </dgm:t>
    </dgm:pt>
    <dgm:pt modelId="{A7E37828-4FB1-48FA-8DE0-DBCA5BF4F3DE}" type="parTrans" cxnId="{BB04D641-CD8F-4394-A76C-E53E91FB29AA}">
      <dgm:prSet/>
      <dgm:spPr/>
      <dgm:t>
        <a:bodyPr/>
        <a:lstStyle/>
        <a:p>
          <a:endParaRPr lang="en-US" sz="4000"/>
        </a:p>
      </dgm:t>
    </dgm:pt>
    <dgm:pt modelId="{1104228F-8EA9-4058-9481-8802DA004960}" type="sibTrans" cxnId="{BB04D641-CD8F-4394-A76C-E53E91FB29AA}">
      <dgm:prSet/>
      <dgm:spPr/>
      <dgm:t>
        <a:bodyPr/>
        <a:lstStyle/>
        <a:p>
          <a:endParaRPr lang="en-US" sz="4000"/>
        </a:p>
      </dgm:t>
    </dgm:pt>
    <dgm:pt modelId="{C718E297-9FCE-4891-B734-92AED492B8B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Alert</a:t>
          </a:r>
        </a:p>
      </dgm:t>
    </dgm:pt>
    <dgm:pt modelId="{7F020942-6984-482A-B5BB-F043692D00F6}" type="parTrans" cxnId="{51F77604-4E61-4D36-BA72-2A6A69175209}">
      <dgm:prSet/>
      <dgm:spPr/>
      <dgm:t>
        <a:bodyPr/>
        <a:lstStyle/>
        <a:p>
          <a:endParaRPr lang="en-US" sz="4000"/>
        </a:p>
      </dgm:t>
    </dgm:pt>
    <dgm:pt modelId="{CC1BF6C6-3545-4AB0-89B6-9413281D52A4}" type="sibTrans" cxnId="{51F77604-4E61-4D36-BA72-2A6A69175209}">
      <dgm:prSet/>
      <dgm:spPr/>
      <dgm:t>
        <a:bodyPr/>
        <a:lstStyle/>
        <a:p>
          <a:endParaRPr lang="en-US" sz="4000"/>
        </a:p>
      </dgm:t>
    </dgm:pt>
    <dgm:pt modelId="{43B95652-7D19-4B0C-AFE1-48000FC2E86E}">
      <dgm:prSet custT="1"/>
      <dgm:spPr/>
      <dgm:t>
        <a:bodyPr/>
        <a:lstStyle/>
        <a:p>
          <a:r>
            <a:rPr lang="en-US" sz="2800" dirty="0"/>
            <a:t>Program Director</a:t>
          </a:r>
        </a:p>
      </dgm:t>
    </dgm:pt>
    <dgm:pt modelId="{7ADFB242-E1C0-4581-8C28-61C41C49CC9A}" type="parTrans" cxnId="{852866DD-5146-4FBE-80F0-ED196691C7B8}">
      <dgm:prSet/>
      <dgm:spPr/>
      <dgm:t>
        <a:bodyPr/>
        <a:lstStyle/>
        <a:p>
          <a:endParaRPr lang="en-US" sz="4000"/>
        </a:p>
      </dgm:t>
    </dgm:pt>
    <dgm:pt modelId="{200373E6-B374-4B5B-9F04-7D1DFDB3DF04}" type="sibTrans" cxnId="{852866DD-5146-4FBE-80F0-ED196691C7B8}">
      <dgm:prSet/>
      <dgm:spPr/>
      <dgm:t>
        <a:bodyPr/>
        <a:lstStyle/>
        <a:p>
          <a:endParaRPr lang="en-US" sz="4000"/>
        </a:p>
      </dgm:t>
    </dgm:pt>
    <dgm:pt modelId="{76C7F289-685B-104B-9A66-CE0DA9F6CB31}" type="pres">
      <dgm:prSet presAssocID="{BDF25DA7-2834-4745-945E-2D32A959F1A2}" presName="Name0" presStyleCnt="0">
        <dgm:presLayoutVars>
          <dgm:dir/>
          <dgm:animLvl val="lvl"/>
          <dgm:resizeHandles val="exact"/>
        </dgm:presLayoutVars>
      </dgm:prSet>
      <dgm:spPr/>
    </dgm:pt>
    <dgm:pt modelId="{D8B2C505-B5FD-EA44-AF3F-6566DE011CD1}" type="pres">
      <dgm:prSet presAssocID="{C718E297-9FCE-4891-B734-92AED492B8B6}" presName="boxAndChildren" presStyleCnt="0"/>
      <dgm:spPr/>
    </dgm:pt>
    <dgm:pt modelId="{CD9563B9-E26A-114A-A3E2-935D6E592775}" type="pres">
      <dgm:prSet presAssocID="{C718E297-9FCE-4891-B734-92AED492B8B6}" presName="parentTextBox" presStyleLbl="alignNode1" presStyleIdx="0" presStyleCnt="6"/>
      <dgm:spPr/>
    </dgm:pt>
    <dgm:pt modelId="{E03CF8E9-99E4-C745-91ED-B9C7ECBB9101}" type="pres">
      <dgm:prSet presAssocID="{C718E297-9FCE-4891-B734-92AED492B8B6}" presName="descendantBox" presStyleLbl="bgAccFollowNode1" presStyleIdx="0" presStyleCnt="6"/>
      <dgm:spPr/>
    </dgm:pt>
    <dgm:pt modelId="{BFFE2DC0-6613-5147-B0DB-87A2475DE887}" type="pres">
      <dgm:prSet presAssocID="{573DC3CE-2424-494E-913E-11FF8AD93948}" presName="sp" presStyleCnt="0"/>
      <dgm:spPr/>
    </dgm:pt>
    <dgm:pt modelId="{9A3E213F-8ECC-5442-9C22-D796F44023B7}" type="pres">
      <dgm:prSet presAssocID="{07703874-E436-42E1-85F1-5590D70E128E}" presName="arrowAndChildren" presStyleCnt="0"/>
      <dgm:spPr/>
    </dgm:pt>
    <dgm:pt modelId="{EA6BD169-238A-D946-BAE2-55B6DE0E7714}" type="pres">
      <dgm:prSet presAssocID="{07703874-E436-42E1-85F1-5590D70E128E}" presName="parentTextArrow" presStyleLbl="node1" presStyleIdx="0" presStyleCnt="0"/>
      <dgm:spPr/>
    </dgm:pt>
    <dgm:pt modelId="{D8E92223-3CCD-AB4F-9571-6E9E7DB369DA}" type="pres">
      <dgm:prSet presAssocID="{07703874-E436-42E1-85F1-5590D70E128E}" presName="arrow" presStyleLbl="alignNode1" presStyleIdx="1" presStyleCnt="6"/>
      <dgm:spPr/>
    </dgm:pt>
    <dgm:pt modelId="{5DB7F487-977D-EE43-9A2F-60ACFFA83AF9}" type="pres">
      <dgm:prSet presAssocID="{07703874-E436-42E1-85F1-5590D70E128E}" presName="descendantArrow" presStyleLbl="bgAccFollowNode1" presStyleIdx="1" presStyleCnt="6"/>
      <dgm:spPr/>
    </dgm:pt>
    <dgm:pt modelId="{CC99524C-6FE0-D340-BC28-B4802C7CD417}" type="pres">
      <dgm:prSet presAssocID="{59EA606C-68AB-4932-A2FD-DC4C75091A98}" presName="sp" presStyleCnt="0"/>
      <dgm:spPr/>
    </dgm:pt>
    <dgm:pt modelId="{5B91065B-7640-E24A-A445-950EF38481CB}" type="pres">
      <dgm:prSet presAssocID="{71B243D0-D378-4DD0-B3E7-BFFA20BFF60F}" presName="arrowAndChildren" presStyleCnt="0"/>
      <dgm:spPr/>
    </dgm:pt>
    <dgm:pt modelId="{A68F1CBB-2818-FD4B-AB08-8EC88EE44528}" type="pres">
      <dgm:prSet presAssocID="{71B243D0-D378-4DD0-B3E7-BFFA20BFF60F}" presName="parentTextArrow" presStyleLbl="node1" presStyleIdx="0" presStyleCnt="0"/>
      <dgm:spPr/>
    </dgm:pt>
    <dgm:pt modelId="{AF9C2008-D45E-A04D-ADD4-B8CE56A35D8A}" type="pres">
      <dgm:prSet presAssocID="{71B243D0-D378-4DD0-B3E7-BFFA20BFF60F}" presName="arrow" presStyleLbl="alignNode1" presStyleIdx="2" presStyleCnt="6"/>
      <dgm:spPr/>
    </dgm:pt>
    <dgm:pt modelId="{2CF167BA-6664-4A4C-8D52-A7101ABA84A2}" type="pres">
      <dgm:prSet presAssocID="{71B243D0-D378-4DD0-B3E7-BFFA20BFF60F}" presName="descendantArrow" presStyleLbl="bgAccFollowNode1" presStyleIdx="2" presStyleCnt="6"/>
      <dgm:spPr/>
    </dgm:pt>
    <dgm:pt modelId="{5E7C1FCD-9D02-4A41-B385-DD203E19A6F6}" type="pres">
      <dgm:prSet presAssocID="{A7AB2192-BAA6-4882-AE38-30EEA6423908}" presName="sp" presStyleCnt="0"/>
      <dgm:spPr/>
    </dgm:pt>
    <dgm:pt modelId="{A9101470-7E9D-9B4C-82DA-0296271DBCE7}" type="pres">
      <dgm:prSet presAssocID="{8605A516-D54C-4D54-8B45-71534F708C45}" presName="arrowAndChildren" presStyleCnt="0"/>
      <dgm:spPr/>
    </dgm:pt>
    <dgm:pt modelId="{EE9C1E3D-6B65-C349-97C0-9A8E1B225AB8}" type="pres">
      <dgm:prSet presAssocID="{8605A516-D54C-4D54-8B45-71534F708C45}" presName="parentTextArrow" presStyleLbl="node1" presStyleIdx="0" presStyleCnt="0"/>
      <dgm:spPr/>
    </dgm:pt>
    <dgm:pt modelId="{FC738DB9-7FE2-154A-9709-7D6F53B46C27}" type="pres">
      <dgm:prSet presAssocID="{8605A516-D54C-4D54-8B45-71534F708C45}" presName="arrow" presStyleLbl="alignNode1" presStyleIdx="3" presStyleCnt="6"/>
      <dgm:spPr/>
    </dgm:pt>
    <dgm:pt modelId="{6CBA4A93-0AF6-EE4A-8AFF-8475CE6AA7CE}" type="pres">
      <dgm:prSet presAssocID="{8605A516-D54C-4D54-8B45-71534F708C45}" presName="descendantArrow" presStyleLbl="bgAccFollowNode1" presStyleIdx="3" presStyleCnt="6"/>
      <dgm:spPr/>
    </dgm:pt>
    <dgm:pt modelId="{54C5FF4A-D60F-0D4E-931F-BB9143078252}" type="pres">
      <dgm:prSet presAssocID="{7B18DF38-96A7-4B50-BA9D-A2CFE74CD9F3}" presName="sp" presStyleCnt="0"/>
      <dgm:spPr/>
    </dgm:pt>
    <dgm:pt modelId="{A2CCA277-C53E-514E-A565-86FA9DAFDAF7}" type="pres">
      <dgm:prSet presAssocID="{0BA415F3-6605-4742-BE42-9BDE39AA2BF5}" presName="arrowAndChildren" presStyleCnt="0"/>
      <dgm:spPr/>
    </dgm:pt>
    <dgm:pt modelId="{D1CE8130-616A-254A-B376-C3F85DD5316D}" type="pres">
      <dgm:prSet presAssocID="{0BA415F3-6605-4742-BE42-9BDE39AA2BF5}" presName="parentTextArrow" presStyleLbl="node1" presStyleIdx="0" presStyleCnt="0"/>
      <dgm:spPr/>
    </dgm:pt>
    <dgm:pt modelId="{BD0A669A-1A51-8647-961E-B1E1C9E3EB6E}" type="pres">
      <dgm:prSet presAssocID="{0BA415F3-6605-4742-BE42-9BDE39AA2BF5}" presName="arrow" presStyleLbl="alignNode1" presStyleIdx="4" presStyleCnt="6"/>
      <dgm:spPr/>
    </dgm:pt>
    <dgm:pt modelId="{A1C5E52A-7CA5-C042-A3D4-84393EC9BC8E}" type="pres">
      <dgm:prSet presAssocID="{0BA415F3-6605-4742-BE42-9BDE39AA2BF5}" presName="descendantArrow" presStyleLbl="bgAccFollowNode1" presStyleIdx="4" presStyleCnt="6"/>
      <dgm:spPr/>
    </dgm:pt>
    <dgm:pt modelId="{6375C4A7-FE39-8847-A60C-85EE952BDA67}" type="pres">
      <dgm:prSet presAssocID="{DC450935-4334-40F5-B90F-CC7964650D14}" presName="sp" presStyleCnt="0"/>
      <dgm:spPr/>
    </dgm:pt>
    <dgm:pt modelId="{0C4EFABC-76D0-AC4D-BD3F-5CFF494C40F6}" type="pres">
      <dgm:prSet presAssocID="{78CBE75F-9BF9-4287-9EB8-CE299EED4DAE}" presName="arrowAndChildren" presStyleCnt="0"/>
      <dgm:spPr/>
    </dgm:pt>
    <dgm:pt modelId="{A27C3A6E-09EE-344F-9878-AB1CDEB0D37B}" type="pres">
      <dgm:prSet presAssocID="{78CBE75F-9BF9-4287-9EB8-CE299EED4DAE}" presName="parentTextArrow" presStyleLbl="node1" presStyleIdx="0" presStyleCnt="0"/>
      <dgm:spPr/>
    </dgm:pt>
    <dgm:pt modelId="{F437C367-804C-0848-A9E1-54E1909FD981}" type="pres">
      <dgm:prSet presAssocID="{78CBE75F-9BF9-4287-9EB8-CE299EED4DAE}" presName="arrow" presStyleLbl="alignNode1" presStyleIdx="5" presStyleCnt="6"/>
      <dgm:spPr/>
    </dgm:pt>
    <dgm:pt modelId="{2EEB3B9B-7151-A740-B771-2957ADDE21A6}" type="pres">
      <dgm:prSet presAssocID="{78CBE75F-9BF9-4287-9EB8-CE299EED4DAE}" presName="descendantArrow" presStyleLbl="bgAccFollowNode1" presStyleIdx="5" presStyleCnt="6"/>
      <dgm:spPr/>
    </dgm:pt>
  </dgm:ptLst>
  <dgm:cxnLst>
    <dgm:cxn modelId="{51F77604-4E61-4D36-BA72-2A6A69175209}" srcId="{BDF25DA7-2834-4745-945E-2D32A959F1A2}" destId="{C718E297-9FCE-4891-B734-92AED492B8B6}" srcOrd="5" destOrd="0" parTransId="{7F020942-6984-482A-B5BB-F043692D00F6}" sibTransId="{CC1BF6C6-3545-4AB0-89B6-9413281D52A4}"/>
    <dgm:cxn modelId="{BA88F407-FA48-1745-A5E5-0B2E41F950FE}" type="presOf" srcId="{43B95652-7D19-4B0C-AFE1-48000FC2E86E}" destId="{E03CF8E9-99E4-C745-91ED-B9C7ECBB9101}" srcOrd="0" destOrd="0" presId="urn:microsoft.com/office/officeart/2016/7/layout/VerticalDownArrowProcess"/>
    <dgm:cxn modelId="{2D199719-1C11-4E05-B7F0-CDE922D6C0DC}" srcId="{BDF25DA7-2834-4745-945E-2D32A959F1A2}" destId="{8605A516-D54C-4D54-8B45-71534F708C45}" srcOrd="2" destOrd="0" parTransId="{4C7D9EB4-7108-4937-9865-278C518A57A0}" sibTransId="{A7AB2192-BAA6-4882-AE38-30EEA6423908}"/>
    <dgm:cxn modelId="{3B0AA41A-75DA-2147-9E99-4C9300D6B325}" type="presOf" srcId="{0BA415F3-6605-4742-BE42-9BDE39AA2BF5}" destId="{D1CE8130-616A-254A-B376-C3F85DD5316D}" srcOrd="0" destOrd="0" presId="urn:microsoft.com/office/officeart/2016/7/layout/VerticalDownArrowProcess"/>
    <dgm:cxn modelId="{F9531725-05B8-954C-8614-4B67C2382E0B}" type="presOf" srcId="{07703874-E436-42E1-85F1-5590D70E128E}" destId="{D8E92223-3CCD-AB4F-9571-6E9E7DB369DA}" srcOrd="1" destOrd="0" presId="urn:microsoft.com/office/officeart/2016/7/layout/VerticalDownArrowProcess"/>
    <dgm:cxn modelId="{440BC53D-B5E3-C54B-9273-33C64964C332}" type="presOf" srcId="{07703874-E436-42E1-85F1-5590D70E128E}" destId="{EA6BD169-238A-D946-BAE2-55B6DE0E7714}" srcOrd="0" destOrd="0" presId="urn:microsoft.com/office/officeart/2016/7/layout/VerticalDownArrowProcess"/>
    <dgm:cxn modelId="{BB04D641-CD8F-4394-A76C-E53E91FB29AA}" srcId="{07703874-E436-42E1-85F1-5590D70E128E}" destId="{8413527A-7E61-4D6B-BFCC-FDF256A11AB4}" srcOrd="0" destOrd="0" parTransId="{A7E37828-4FB1-48FA-8DE0-DBCA5BF4F3DE}" sibTransId="{1104228F-8EA9-4058-9481-8802DA004960}"/>
    <dgm:cxn modelId="{82F52962-C978-6E43-A5A4-B8488FCA1AD9}" type="presOf" srcId="{78CBE75F-9BF9-4287-9EB8-CE299EED4DAE}" destId="{F437C367-804C-0848-A9E1-54E1909FD981}" srcOrd="1" destOrd="0" presId="urn:microsoft.com/office/officeart/2016/7/layout/VerticalDownArrowProcess"/>
    <dgm:cxn modelId="{6DDA1463-29B8-5146-84F4-28DD34092BF9}" type="presOf" srcId="{8933BF86-52DE-4537-BD60-F253BB062E5C}" destId="{2CF167BA-6664-4A4C-8D52-A7101ABA84A2}" srcOrd="0" destOrd="0" presId="urn:microsoft.com/office/officeart/2016/7/layout/VerticalDownArrowProcess"/>
    <dgm:cxn modelId="{F809DA4A-21CC-1647-B019-B810BDCEFE5D}" type="presOf" srcId="{76F8EE65-1684-42CA-A116-F5AB4AB74C03}" destId="{2EEB3B9B-7151-A740-B771-2957ADDE21A6}" srcOrd="0" destOrd="0" presId="urn:microsoft.com/office/officeart/2016/7/layout/VerticalDownArrowProcess"/>
    <dgm:cxn modelId="{1689F86B-58BA-45E7-ACD3-147C1C190EDB}" srcId="{BDF25DA7-2834-4745-945E-2D32A959F1A2}" destId="{0BA415F3-6605-4742-BE42-9BDE39AA2BF5}" srcOrd="1" destOrd="0" parTransId="{3A282E7D-15FA-41A6-BA8E-DF83E2844C2F}" sibTransId="{7B18DF38-96A7-4B50-BA9D-A2CFE74CD9F3}"/>
    <dgm:cxn modelId="{120CEF4C-51C3-4096-AF43-D2C2719B5F59}" srcId="{BDF25DA7-2834-4745-945E-2D32A959F1A2}" destId="{78CBE75F-9BF9-4287-9EB8-CE299EED4DAE}" srcOrd="0" destOrd="0" parTransId="{928D6C9F-A6AB-4621-9749-879ED9477D8A}" sibTransId="{DC450935-4334-40F5-B90F-CC7964650D14}"/>
    <dgm:cxn modelId="{30E52E74-4759-8949-987E-91E8407CF25C}" type="presOf" srcId="{71B243D0-D378-4DD0-B3E7-BFFA20BFF60F}" destId="{AF9C2008-D45E-A04D-ADD4-B8CE56A35D8A}" srcOrd="1" destOrd="0" presId="urn:microsoft.com/office/officeart/2016/7/layout/VerticalDownArrowProcess"/>
    <dgm:cxn modelId="{243A3D80-C16B-4426-85CD-B8507755DE73}" srcId="{78CBE75F-9BF9-4287-9EB8-CE299EED4DAE}" destId="{76F8EE65-1684-42CA-A116-F5AB4AB74C03}" srcOrd="0" destOrd="0" parTransId="{09B14523-B570-4BC2-A07B-5DBC728FC5EB}" sibTransId="{5DF4EF40-BC19-4DBB-9B40-5B77AE903A1B}"/>
    <dgm:cxn modelId="{AA91C481-0E49-204D-9ED0-AEA712EF9F59}" type="presOf" srcId="{BDF25DA7-2834-4745-945E-2D32A959F1A2}" destId="{76C7F289-685B-104B-9A66-CE0DA9F6CB31}" srcOrd="0" destOrd="0" presId="urn:microsoft.com/office/officeart/2016/7/layout/VerticalDownArrowProcess"/>
    <dgm:cxn modelId="{11EBF385-8578-C24E-B21B-0C8FBF414C5B}" type="presOf" srcId="{8605A516-D54C-4D54-8B45-71534F708C45}" destId="{FC738DB9-7FE2-154A-9709-7D6F53B46C27}" srcOrd="1" destOrd="0" presId="urn:microsoft.com/office/officeart/2016/7/layout/VerticalDownArrowProcess"/>
    <dgm:cxn modelId="{BC83B48B-B120-EA47-AC25-1E3CBF72A6C1}" type="presOf" srcId="{8413527A-7E61-4D6B-BFCC-FDF256A11AB4}" destId="{5DB7F487-977D-EE43-9A2F-60ACFFA83AF9}" srcOrd="0" destOrd="0" presId="urn:microsoft.com/office/officeart/2016/7/layout/VerticalDownArrowProcess"/>
    <dgm:cxn modelId="{95C0BB8F-DFF1-A74F-ACA6-E18540FC7B11}" type="presOf" srcId="{4D1FC23B-B869-4ECA-BF91-D52E2E3D558A}" destId="{6CBA4A93-0AF6-EE4A-8AFF-8475CE6AA7CE}" srcOrd="0" destOrd="0" presId="urn:microsoft.com/office/officeart/2016/7/layout/VerticalDownArrowProcess"/>
    <dgm:cxn modelId="{CC31AB93-6272-174E-A5EF-A65DB749D481}" type="presOf" srcId="{C718E297-9FCE-4891-B734-92AED492B8B6}" destId="{CD9563B9-E26A-114A-A3E2-935D6E592775}" srcOrd="0" destOrd="0" presId="urn:microsoft.com/office/officeart/2016/7/layout/VerticalDownArrowProcess"/>
    <dgm:cxn modelId="{B48DA3A4-D53C-7E4D-BC5C-870094E1D8C8}" type="presOf" srcId="{8605A516-D54C-4D54-8B45-71534F708C45}" destId="{EE9C1E3D-6B65-C349-97C0-9A8E1B225AB8}" srcOrd="0" destOrd="0" presId="urn:microsoft.com/office/officeart/2016/7/layout/VerticalDownArrowProcess"/>
    <dgm:cxn modelId="{1E613CB1-7E7E-4198-922E-E13698975540}" srcId="{BDF25DA7-2834-4745-945E-2D32A959F1A2}" destId="{71B243D0-D378-4DD0-B3E7-BFFA20BFF60F}" srcOrd="3" destOrd="0" parTransId="{A17BF331-D491-4F1A-947C-D96F05D42E5D}" sibTransId="{59EA606C-68AB-4932-A2FD-DC4C75091A98}"/>
    <dgm:cxn modelId="{A32479B7-5E29-134D-A8F4-341249D73859}" type="presOf" srcId="{0BA415F3-6605-4742-BE42-9BDE39AA2BF5}" destId="{BD0A669A-1A51-8647-961E-B1E1C9E3EB6E}" srcOrd="1" destOrd="0" presId="urn:microsoft.com/office/officeart/2016/7/layout/VerticalDownArrowProcess"/>
    <dgm:cxn modelId="{4688CABA-43B5-4F8F-A04D-74540E64199D}" srcId="{0BA415F3-6605-4742-BE42-9BDE39AA2BF5}" destId="{97D48D6F-54A0-4374-82D1-DF14AE01F790}" srcOrd="0" destOrd="0" parTransId="{93A0E238-0318-4C67-B10A-D530511DADAC}" sibTransId="{1AFC3C12-B89E-4E73-A167-0A1541BD72F6}"/>
    <dgm:cxn modelId="{1895ABBC-9C3A-4871-866C-B72E871CDD87}" srcId="{8605A516-D54C-4D54-8B45-71534F708C45}" destId="{4D1FC23B-B869-4ECA-BF91-D52E2E3D558A}" srcOrd="0" destOrd="0" parTransId="{D2CF1332-BFA8-4EC7-9B02-D67D7209FAC7}" sibTransId="{A7C2659B-1D7E-4FDB-976A-EF99249C61A2}"/>
    <dgm:cxn modelId="{014DB3CB-D1DE-6D48-8924-97D5948419C8}" type="presOf" srcId="{71B243D0-D378-4DD0-B3E7-BFFA20BFF60F}" destId="{A68F1CBB-2818-FD4B-AB08-8EC88EE44528}" srcOrd="0" destOrd="0" presId="urn:microsoft.com/office/officeart/2016/7/layout/VerticalDownArrowProcess"/>
    <dgm:cxn modelId="{D21202CE-D890-FC4A-A64E-27024E97D666}" type="presOf" srcId="{97D48D6F-54A0-4374-82D1-DF14AE01F790}" destId="{A1C5E52A-7CA5-C042-A3D4-84393EC9BC8E}" srcOrd="0" destOrd="0" presId="urn:microsoft.com/office/officeart/2016/7/layout/VerticalDownArrowProcess"/>
    <dgm:cxn modelId="{852866DD-5146-4FBE-80F0-ED196691C7B8}" srcId="{C718E297-9FCE-4891-B734-92AED492B8B6}" destId="{43B95652-7D19-4B0C-AFE1-48000FC2E86E}" srcOrd="0" destOrd="0" parTransId="{7ADFB242-E1C0-4581-8C28-61C41C49CC9A}" sibTransId="{200373E6-B374-4B5B-9F04-7D1DFDB3DF04}"/>
    <dgm:cxn modelId="{40C770E0-49E9-4D93-9759-74521399AF26}" srcId="{71B243D0-D378-4DD0-B3E7-BFFA20BFF60F}" destId="{8933BF86-52DE-4537-BD60-F253BB062E5C}" srcOrd="0" destOrd="0" parTransId="{7D31E36F-397D-4E28-BDBA-B24A508C2A47}" sibTransId="{6429EC97-E20B-460E-8D4B-E7E95F71DE51}"/>
    <dgm:cxn modelId="{2F8805E9-87F8-4697-945E-82566507492F}" srcId="{BDF25DA7-2834-4745-945E-2D32A959F1A2}" destId="{07703874-E436-42E1-85F1-5590D70E128E}" srcOrd="4" destOrd="0" parTransId="{8A05A2E7-B08A-4A11-95F0-F87D009849F3}" sibTransId="{573DC3CE-2424-494E-913E-11FF8AD93948}"/>
    <dgm:cxn modelId="{C2E124F4-DDCC-D14E-B9E7-414299F449FF}" type="presOf" srcId="{78CBE75F-9BF9-4287-9EB8-CE299EED4DAE}" destId="{A27C3A6E-09EE-344F-9878-AB1CDEB0D37B}" srcOrd="0" destOrd="0" presId="urn:microsoft.com/office/officeart/2016/7/layout/VerticalDownArrowProcess"/>
    <dgm:cxn modelId="{91BD5A00-DBFD-7E44-BD07-773F2CE3F33F}" type="presParOf" srcId="{76C7F289-685B-104B-9A66-CE0DA9F6CB31}" destId="{D8B2C505-B5FD-EA44-AF3F-6566DE011CD1}" srcOrd="0" destOrd="0" presId="urn:microsoft.com/office/officeart/2016/7/layout/VerticalDownArrowProcess"/>
    <dgm:cxn modelId="{0C5112C4-85BD-344C-99D2-C6F6A630C539}" type="presParOf" srcId="{D8B2C505-B5FD-EA44-AF3F-6566DE011CD1}" destId="{CD9563B9-E26A-114A-A3E2-935D6E592775}" srcOrd="0" destOrd="0" presId="urn:microsoft.com/office/officeart/2016/7/layout/VerticalDownArrowProcess"/>
    <dgm:cxn modelId="{2E6D7E71-B816-A34C-8924-C9927FE3ECF9}" type="presParOf" srcId="{D8B2C505-B5FD-EA44-AF3F-6566DE011CD1}" destId="{E03CF8E9-99E4-C745-91ED-B9C7ECBB9101}" srcOrd="1" destOrd="0" presId="urn:microsoft.com/office/officeart/2016/7/layout/VerticalDownArrowProcess"/>
    <dgm:cxn modelId="{FDC4A8CC-71D8-1846-B9C7-7545408EACBA}" type="presParOf" srcId="{76C7F289-685B-104B-9A66-CE0DA9F6CB31}" destId="{BFFE2DC0-6613-5147-B0DB-87A2475DE887}" srcOrd="1" destOrd="0" presId="urn:microsoft.com/office/officeart/2016/7/layout/VerticalDownArrowProcess"/>
    <dgm:cxn modelId="{A16B27A6-943C-C545-B953-DFECDED500F0}" type="presParOf" srcId="{76C7F289-685B-104B-9A66-CE0DA9F6CB31}" destId="{9A3E213F-8ECC-5442-9C22-D796F44023B7}" srcOrd="2" destOrd="0" presId="urn:microsoft.com/office/officeart/2016/7/layout/VerticalDownArrowProcess"/>
    <dgm:cxn modelId="{5C7337D1-AEFD-1D44-9B74-F48993FE0055}" type="presParOf" srcId="{9A3E213F-8ECC-5442-9C22-D796F44023B7}" destId="{EA6BD169-238A-D946-BAE2-55B6DE0E7714}" srcOrd="0" destOrd="0" presId="urn:microsoft.com/office/officeart/2016/7/layout/VerticalDownArrowProcess"/>
    <dgm:cxn modelId="{C7473D1D-8F45-F145-89CE-E605112CFE34}" type="presParOf" srcId="{9A3E213F-8ECC-5442-9C22-D796F44023B7}" destId="{D8E92223-3CCD-AB4F-9571-6E9E7DB369DA}" srcOrd="1" destOrd="0" presId="urn:microsoft.com/office/officeart/2016/7/layout/VerticalDownArrowProcess"/>
    <dgm:cxn modelId="{F41E7313-73D6-AF45-AE54-314F12F65022}" type="presParOf" srcId="{9A3E213F-8ECC-5442-9C22-D796F44023B7}" destId="{5DB7F487-977D-EE43-9A2F-60ACFFA83AF9}" srcOrd="2" destOrd="0" presId="urn:microsoft.com/office/officeart/2016/7/layout/VerticalDownArrowProcess"/>
    <dgm:cxn modelId="{3B661C17-2DFB-D044-BE26-5B0DEDE11766}" type="presParOf" srcId="{76C7F289-685B-104B-9A66-CE0DA9F6CB31}" destId="{CC99524C-6FE0-D340-BC28-B4802C7CD417}" srcOrd="3" destOrd="0" presId="urn:microsoft.com/office/officeart/2016/7/layout/VerticalDownArrowProcess"/>
    <dgm:cxn modelId="{5B6BBB38-6548-5C43-A0B1-A261E81D16E9}" type="presParOf" srcId="{76C7F289-685B-104B-9A66-CE0DA9F6CB31}" destId="{5B91065B-7640-E24A-A445-950EF38481CB}" srcOrd="4" destOrd="0" presId="urn:microsoft.com/office/officeart/2016/7/layout/VerticalDownArrowProcess"/>
    <dgm:cxn modelId="{81ACFBD0-787F-7441-A828-AC7C16E4764C}" type="presParOf" srcId="{5B91065B-7640-E24A-A445-950EF38481CB}" destId="{A68F1CBB-2818-FD4B-AB08-8EC88EE44528}" srcOrd="0" destOrd="0" presId="urn:microsoft.com/office/officeart/2016/7/layout/VerticalDownArrowProcess"/>
    <dgm:cxn modelId="{31527032-270C-5342-87DD-990642545EA6}" type="presParOf" srcId="{5B91065B-7640-E24A-A445-950EF38481CB}" destId="{AF9C2008-D45E-A04D-ADD4-B8CE56A35D8A}" srcOrd="1" destOrd="0" presId="urn:microsoft.com/office/officeart/2016/7/layout/VerticalDownArrowProcess"/>
    <dgm:cxn modelId="{4AC60CF9-BE11-424F-8275-EE96BFB9849A}" type="presParOf" srcId="{5B91065B-7640-E24A-A445-950EF38481CB}" destId="{2CF167BA-6664-4A4C-8D52-A7101ABA84A2}" srcOrd="2" destOrd="0" presId="urn:microsoft.com/office/officeart/2016/7/layout/VerticalDownArrowProcess"/>
    <dgm:cxn modelId="{543952DF-6167-E445-B6F2-4D5DE9109692}" type="presParOf" srcId="{76C7F289-685B-104B-9A66-CE0DA9F6CB31}" destId="{5E7C1FCD-9D02-4A41-B385-DD203E19A6F6}" srcOrd="5" destOrd="0" presId="urn:microsoft.com/office/officeart/2016/7/layout/VerticalDownArrowProcess"/>
    <dgm:cxn modelId="{3CC5CC3B-48E6-F244-9E29-F402FED9DE3E}" type="presParOf" srcId="{76C7F289-685B-104B-9A66-CE0DA9F6CB31}" destId="{A9101470-7E9D-9B4C-82DA-0296271DBCE7}" srcOrd="6" destOrd="0" presId="urn:microsoft.com/office/officeart/2016/7/layout/VerticalDownArrowProcess"/>
    <dgm:cxn modelId="{4CC1CEFC-FA86-FC44-BB77-9166E9784DBA}" type="presParOf" srcId="{A9101470-7E9D-9B4C-82DA-0296271DBCE7}" destId="{EE9C1E3D-6B65-C349-97C0-9A8E1B225AB8}" srcOrd="0" destOrd="0" presId="urn:microsoft.com/office/officeart/2016/7/layout/VerticalDownArrowProcess"/>
    <dgm:cxn modelId="{3B280E8E-987C-F745-B387-C0C3BB7E86EC}" type="presParOf" srcId="{A9101470-7E9D-9B4C-82DA-0296271DBCE7}" destId="{FC738DB9-7FE2-154A-9709-7D6F53B46C27}" srcOrd="1" destOrd="0" presId="urn:microsoft.com/office/officeart/2016/7/layout/VerticalDownArrowProcess"/>
    <dgm:cxn modelId="{1425F7D6-A65C-4841-8EA4-D934B5564525}" type="presParOf" srcId="{A9101470-7E9D-9B4C-82DA-0296271DBCE7}" destId="{6CBA4A93-0AF6-EE4A-8AFF-8475CE6AA7CE}" srcOrd="2" destOrd="0" presId="urn:microsoft.com/office/officeart/2016/7/layout/VerticalDownArrowProcess"/>
    <dgm:cxn modelId="{6A825FD7-20DE-CC4C-8869-B425C91B0399}" type="presParOf" srcId="{76C7F289-685B-104B-9A66-CE0DA9F6CB31}" destId="{54C5FF4A-D60F-0D4E-931F-BB9143078252}" srcOrd="7" destOrd="0" presId="urn:microsoft.com/office/officeart/2016/7/layout/VerticalDownArrowProcess"/>
    <dgm:cxn modelId="{549FA265-72A9-7D45-B16A-3EC0F0CBD1CA}" type="presParOf" srcId="{76C7F289-685B-104B-9A66-CE0DA9F6CB31}" destId="{A2CCA277-C53E-514E-A565-86FA9DAFDAF7}" srcOrd="8" destOrd="0" presId="urn:microsoft.com/office/officeart/2016/7/layout/VerticalDownArrowProcess"/>
    <dgm:cxn modelId="{EE5EEAF5-FD6A-8042-8BB9-73D88B009A56}" type="presParOf" srcId="{A2CCA277-C53E-514E-A565-86FA9DAFDAF7}" destId="{D1CE8130-616A-254A-B376-C3F85DD5316D}" srcOrd="0" destOrd="0" presId="urn:microsoft.com/office/officeart/2016/7/layout/VerticalDownArrowProcess"/>
    <dgm:cxn modelId="{FA339A9B-E092-FC43-A3F4-C366952A8AD1}" type="presParOf" srcId="{A2CCA277-C53E-514E-A565-86FA9DAFDAF7}" destId="{BD0A669A-1A51-8647-961E-B1E1C9E3EB6E}" srcOrd="1" destOrd="0" presId="urn:microsoft.com/office/officeart/2016/7/layout/VerticalDownArrowProcess"/>
    <dgm:cxn modelId="{4275C81B-7B61-BB49-A95D-5CBA8781DE3E}" type="presParOf" srcId="{A2CCA277-C53E-514E-A565-86FA9DAFDAF7}" destId="{A1C5E52A-7CA5-C042-A3D4-84393EC9BC8E}" srcOrd="2" destOrd="0" presId="urn:microsoft.com/office/officeart/2016/7/layout/VerticalDownArrowProcess"/>
    <dgm:cxn modelId="{0C155D19-E8C5-984C-9FF4-97DED95EEB4C}" type="presParOf" srcId="{76C7F289-685B-104B-9A66-CE0DA9F6CB31}" destId="{6375C4A7-FE39-8847-A60C-85EE952BDA67}" srcOrd="9" destOrd="0" presId="urn:microsoft.com/office/officeart/2016/7/layout/VerticalDownArrowProcess"/>
    <dgm:cxn modelId="{6BA5B4C0-07F8-A94F-877C-10FFA8EFE2C5}" type="presParOf" srcId="{76C7F289-685B-104B-9A66-CE0DA9F6CB31}" destId="{0C4EFABC-76D0-AC4D-BD3F-5CFF494C40F6}" srcOrd="10" destOrd="0" presId="urn:microsoft.com/office/officeart/2016/7/layout/VerticalDownArrowProcess"/>
    <dgm:cxn modelId="{6134DA34-595C-7040-B2A9-8E296DB3BEB3}" type="presParOf" srcId="{0C4EFABC-76D0-AC4D-BD3F-5CFF494C40F6}" destId="{A27C3A6E-09EE-344F-9878-AB1CDEB0D37B}" srcOrd="0" destOrd="0" presId="urn:microsoft.com/office/officeart/2016/7/layout/VerticalDownArrowProcess"/>
    <dgm:cxn modelId="{5783C637-7EE3-7349-9CA7-A61950F61841}" type="presParOf" srcId="{0C4EFABC-76D0-AC4D-BD3F-5CFF494C40F6}" destId="{F437C367-804C-0848-A9E1-54E1909FD981}" srcOrd="1" destOrd="0" presId="urn:microsoft.com/office/officeart/2016/7/layout/VerticalDownArrowProcess"/>
    <dgm:cxn modelId="{40F1610E-FA39-A345-8A1F-EF13A2C01DBD}" type="presParOf" srcId="{0C4EFABC-76D0-AC4D-BD3F-5CFF494C40F6}" destId="{2EEB3B9B-7151-A740-B771-2957ADDE21A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0955B-346B-4703-A16C-C5D83BD8413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DA3791-FC70-46BA-908B-A67B7BC2F34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/>
            <a:t>Define</a:t>
          </a:r>
        </a:p>
      </dgm:t>
    </dgm:pt>
    <dgm:pt modelId="{810B5506-ED0C-4300-A3B9-DD66F42CD74F}" type="parTrans" cxnId="{432686CE-8A57-4B3C-AB5F-0F3A747B5EE6}">
      <dgm:prSet/>
      <dgm:spPr/>
      <dgm:t>
        <a:bodyPr/>
        <a:lstStyle/>
        <a:p>
          <a:endParaRPr lang="en-US" sz="4000"/>
        </a:p>
      </dgm:t>
    </dgm:pt>
    <dgm:pt modelId="{36541A99-FF81-405E-8D4C-A7994B2D84BB}" type="sibTrans" cxnId="{432686CE-8A57-4B3C-AB5F-0F3A747B5EE6}">
      <dgm:prSet/>
      <dgm:spPr/>
      <dgm:t>
        <a:bodyPr/>
        <a:lstStyle/>
        <a:p>
          <a:endParaRPr lang="en-US" sz="4000"/>
        </a:p>
      </dgm:t>
    </dgm:pt>
    <dgm:pt modelId="{9553864F-4682-49DC-93F6-48025D912675}">
      <dgm:prSet custT="1"/>
      <dgm:spPr/>
      <dgm:t>
        <a:bodyPr/>
        <a:lstStyle/>
        <a:p>
          <a:r>
            <a:rPr lang="en-US" sz="2400" dirty="0"/>
            <a:t>Wellness, fatigue and burnout</a:t>
          </a:r>
        </a:p>
      </dgm:t>
    </dgm:pt>
    <dgm:pt modelId="{764E827D-1F29-4DAF-899E-86EF88D5C5F5}" type="parTrans" cxnId="{7C56FC67-15D8-4FCB-8F65-BEBB2701A7DC}">
      <dgm:prSet/>
      <dgm:spPr/>
      <dgm:t>
        <a:bodyPr/>
        <a:lstStyle/>
        <a:p>
          <a:endParaRPr lang="en-US" sz="4000"/>
        </a:p>
      </dgm:t>
    </dgm:pt>
    <dgm:pt modelId="{038E4A0C-F075-45D3-B079-B0F1DFD7F645}" type="sibTrans" cxnId="{7C56FC67-15D8-4FCB-8F65-BEBB2701A7DC}">
      <dgm:prSet/>
      <dgm:spPr/>
      <dgm:t>
        <a:bodyPr/>
        <a:lstStyle/>
        <a:p>
          <a:endParaRPr lang="en-US" sz="4000"/>
        </a:p>
      </dgm:t>
    </dgm:pt>
    <dgm:pt modelId="{5C91D446-489E-443E-B7DA-26AF6FFBF0C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/>
            <a:t>Convey</a:t>
          </a:r>
        </a:p>
      </dgm:t>
    </dgm:pt>
    <dgm:pt modelId="{BA69EC73-6BFA-4876-89FF-D34E8E26AAFF}" type="parTrans" cxnId="{330A4F09-6148-4322-A2F9-13C69C4DED30}">
      <dgm:prSet/>
      <dgm:spPr/>
      <dgm:t>
        <a:bodyPr/>
        <a:lstStyle/>
        <a:p>
          <a:endParaRPr lang="en-US" sz="4000"/>
        </a:p>
      </dgm:t>
    </dgm:pt>
    <dgm:pt modelId="{F4AEDCDB-AD5B-4329-8985-06F48F49B690}" type="sibTrans" cxnId="{330A4F09-6148-4322-A2F9-13C69C4DED30}">
      <dgm:prSet/>
      <dgm:spPr/>
      <dgm:t>
        <a:bodyPr/>
        <a:lstStyle/>
        <a:p>
          <a:endParaRPr lang="en-US" sz="4000"/>
        </a:p>
      </dgm:t>
    </dgm:pt>
    <dgm:pt modelId="{02DAC3B6-4E95-4D28-9960-40A9E586FC5F}">
      <dgm:prSet custT="1"/>
      <dgm:spPr/>
      <dgm:t>
        <a:bodyPr/>
        <a:lstStyle/>
        <a:p>
          <a:r>
            <a:rPr lang="en-US" sz="2400" dirty="0"/>
            <a:t>Harmful sequelae of fatigue and burnout</a:t>
          </a:r>
        </a:p>
      </dgm:t>
    </dgm:pt>
    <dgm:pt modelId="{35EC40C3-1C32-4761-9401-54627E8A5D18}" type="parTrans" cxnId="{4F094FBB-1D57-47F3-84FA-AA1F6B79F103}">
      <dgm:prSet/>
      <dgm:spPr/>
      <dgm:t>
        <a:bodyPr/>
        <a:lstStyle/>
        <a:p>
          <a:endParaRPr lang="en-US" sz="4000"/>
        </a:p>
      </dgm:t>
    </dgm:pt>
    <dgm:pt modelId="{06B1C07B-6D5A-4F2D-965D-2C50706AF0B2}" type="sibTrans" cxnId="{4F094FBB-1D57-47F3-84FA-AA1F6B79F103}">
      <dgm:prSet/>
      <dgm:spPr/>
      <dgm:t>
        <a:bodyPr/>
        <a:lstStyle/>
        <a:p>
          <a:endParaRPr lang="en-US" sz="4000"/>
        </a:p>
      </dgm:t>
    </dgm:pt>
    <dgm:pt modelId="{DF00990F-0274-471D-90C0-3120749F901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dirty="0"/>
            <a:t>Assess </a:t>
          </a:r>
        </a:p>
      </dgm:t>
    </dgm:pt>
    <dgm:pt modelId="{11772465-601C-4421-804D-38DC3FE633EF}" type="parTrans" cxnId="{D8EBBAFF-79B1-41B4-BA7C-69C971AB29C4}">
      <dgm:prSet/>
      <dgm:spPr/>
      <dgm:t>
        <a:bodyPr/>
        <a:lstStyle/>
        <a:p>
          <a:endParaRPr lang="en-US" sz="4000"/>
        </a:p>
      </dgm:t>
    </dgm:pt>
    <dgm:pt modelId="{37544D58-7310-46D5-B99C-0E13F979E2F2}" type="sibTrans" cxnId="{D8EBBAFF-79B1-41B4-BA7C-69C971AB29C4}">
      <dgm:prSet/>
      <dgm:spPr/>
      <dgm:t>
        <a:bodyPr/>
        <a:lstStyle/>
        <a:p>
          <a:endParaRPr lang="en-US" sz="4000"/>
        </a:p>
      </dgm:t>
    </dgm:pt>
    <dgm:pt modelId="{68E41694-45FC-4AD3-8414-73903D6F6D75}">
      <dgm:prSet custT="1"/>
      <dgm:spPr/>
      <dgm:t>
        <a:bodyPr/>
        <a:lstStyle/>
        <a:p>
          <a:r>
            <a:rPr lang="en-US" sz="2400" dirty="0"/>
            <a:t>Symptoms of burnout, depression and substance abuse in self and others</a:t>
          </a:r>
        </a:p>
      </dgm:t>
    </dgm:pt>
    <dgm:pt modelId="{47ADE97B-162A-4AC1-8EB5-02CD52476D0B}" type="parTrans" cxnId="{FC1CEFA7-0B04-43A6-B636-1477FC85DEA4}">
      <dgm:prSet/>
      <dgm:spPr/>
      <dgm:t>
        <a:bodyPr/>
        <a:lstStyle/>
        <a:p>
          <a:endParaRPr lang="en-US" sz="4000"/>
        </a:p>
      </dgm:t>
    </dgm:pt>
    <dgm:pt modelId="{FE38187E-087A-4946-882D-7DE47454EA9B}" type="sibTrans" cxnId="{FC1CEFA7-0B04-43A6-B636-1477FC85DEA4}">
      <dgm:prSet/>
      <dgm:spPr/>
      <dgm:t>
        <a:bodyPr/>
        <a:lstStyle/>
        <a:p>
          <a:endParaRPr lang="en-US" sz="4000"/>
        </a:p>
      </dgm:t>
    </dgm:pt>
    <dgm:pt modelId="{D3F0981D-A072-4E76-A693-7A6DA10CC7A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dirty="0"/>
            <a:t>Identify</a:t>
          </a:r>
        </a:p>
      </dgm:t>
    </dgm:pt>
    <dgm:pt modelId="{8525FC3E-6AC7-48A8-812A-831C0B0618A5}" type="parTrans" cxnId="{DBC2C860-5B94-48DB-8FC1-A42FEFF9C07A}">
      <dgm:prSet/>
      <dgm:spPr/>
      <dgm:t>
        <a:bodyPr/>
        <a:lstStyle/>
        <a:p>
          <a:endParaRPr lang="en-US" sz="4000"/>
        </a:p>
      </dgm:t>
    </dgm:pt>
    <dgm:pt modelId="{27F04DFE-7913-4596-8543-082ACE033108}" type="sibTrans" cxnId="{DBC2C860-5B94-48DB-8FC1-A42FEFF9C07A}">
      <dgm:prSet/>
      <dgm:spPr/>
      <dgm:t>
        <a:bodyPr/>
        <a:lstStyle/>
        <a:p>
          <a:endParaRPr lang="en-US" sz="4000"/>
        </a:p>
      </dgm:t>
    </dgm:pt>
    <dgm:pt modelId="{303907CB-B306-4DB8-B0BC-23CC2100D69B}">
      <dgm:prSet custT="1"/>
      <dgm:spPr/>
      <dgm:t>
        <a:bodyPr/>
        <a:lstStyle/>
        <a:p>
          <a:r>
            <a:rPr lang="en-US" sz="2400" dirty="0"/>
            <a:t>Strategies of fatigue mitigation</a:t>
          </a:r>
        </a:p>
      </dgm:t>
    </dgm:pt>
    <dgm:pt modelId="{E53D8E01-4797-4F94-AC0D-5C1E478BFBAC}" type="parTrans" cxnId="{54824D0E-DED2-455B-9F95-4242E855A2C5}">
      <dgm:prSet/>
      <dgm:spPr/>
      <dgm:t>
        <a:bodyPr/>
        <a:lstStyle/>
        <a:p>
          <a:endParaRPr lang="en-US" sz="4000"/>
        </a:p>
      </dgm:t>
    </dgm:pt>
    <dgm:pt modelId="{03EFA59B-0D7E-42A9-A1AA-6C20862F2E3F}" type="sibTrans" cxnId="{54824D0E-DED2-455B-9F95-4242E855A2C5}">
      <dgm:prSet/>
      <dgm:spPr/>
      <dgm:t>
        <a:bodyPr/>
        <a:lstStyle/>
        <a:p>
          <a:endParaRPr lang="en-US" sz="4000"/>
        </a:p>
      </dgm:t>
    </dgm:pt>
    <dgm:pt modelId="{0C5D2C50-30E7-435B-AB99-D482680A225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dirty="0"/>
            <a:t>Seek</a:t>
          </a:r>
        </a:p>
      </dgm:t>
    </dgm:pt>
    <dgm:pt modelId="{8E73D03B-C456-491D-BAD8-56DCFA7282B4}" type="parTrans" cxnId="{1572C826-1034-46C5-A9E4-DEA578D528ED}">
      <dgm:prSet/>
      <dgm:spPr/>
      <dgm:t>
        <a:bodyPr/>
        <a:lstStyle/>
        <a:p>
          <a:endParaRPr lang="en-US" sz="4000"/>
        </a:p>
      </dgm:t>
    </dgm:pt>
    <dgm:pt modelId="{20F44F18-C351-4CD3-947D-F02EE007D405}" type="sibTrans" cxnId="{1572C826-1034-46C5-A9E4-DEA578D528ED}">
      <dgm:prSet/>
      <dgm:spPr/>
      <dgm:t>
        <a:bodyPr/>
        <a:lstStyle/>
        <a:p>
          <a:endParaRPr lang="en-US" sz="4000"/>
        </a:p>
      </dgm:t>
    </dgm:pt>
    <dgm:pt modelId="{C4044BBA-F9BB-4BED-8043-58BB4F1252FD}">
      <dgm:prSet custT="1"/>
      <dgm:spPr/>
      <dgm:t>
        <a:bodyPr/>
        <a:lstStyle/>
        <a:p>
          <a:r>
            <a:rPr lang="en-US" sz="2400" dirty="0"/>
            <a:t>Help for self and others</a:t>
          </a:r>
        </a:p>
      </dgm:t>
    </dgm:pt>
    <dgm:pt modelId="{5F5F2E95-F2A3-4970-B1BA-671E41EB5C62}" type="parTrans" cxnId="{73E3ACAA-4F72-4A93-A188-402120D4038A}">
      <dgm:prSet/>
      <dgm:spPr/>
      <dgm:t>
        <a:bodyPr/>
        <a:lstStyle/>
        <a:p>
          <a:endParaRPr lang="en-US" sz="4000"/>
        </a:p>
      </dgm:t>
    </dgm:pt>
    <dgm:pt modelId="{640A6009-C976-41BE-AAA0-A2E0A9EC167D}" type="sibTrans" cxnId="{73E3ACAA-4F72-4A93-A188-402120D4038A}">
      <dgm:prSet/>
      <dgm:spPr/>
      <dgm:t>
        <a:bodyPr/>
        <a:lstStyle/>
        <a:p>
          <a:endParaRPr lang="en-US" sz="4000"/>
        </a:p>
      </dgm:t>
    </dgm:pt>
    <dgm:pt modelId="{818E7B85-3006-4490-B387-3B56CD1AFA0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dirty="0"/>
            <a:t>Alert</a:t>
          </a:r>
        </a:p>
      </dgm:t>
    </dgm:pt>
    <dgm:pt modelId="{131D6D3A-0989-4337-9B36-43376821AD9F}" type="parTrans" cxnId="{DD4F1AB0-2477-440C-8BE7-DD55AB2AA5A3}">
      <dgm:prSet/>
      <dgm:spPr/>
      <dgm:t>
        <a:bodyPr/>
        <a:lstStyle/>
        <a:p>
          <a:endParaRPr lang="en-US" sz="4000"/>
        </a:p>
      </dgm:t>
    </dgm:pt>
    <dgm:pt modelId="{0C076956-C9EC-4B5C-BBB8-03C9DF910CE6}" type="sibTrans" cxnId="{DD4F1AB0-2477-440C-8BE7-DD55AB2AA5A3}">
      <dgm:prSet/>
      <dgm:spPr/>
      <dgm:t>
        <a:bodyPr/>
        <a:lstStyle/>
        <a:p>
          <a:endParaRPr lang="en-US" sz="4000"/>
        </a:p>
      </dgm:t>
    </dgm:pt>
    <dgm:pt modelId="{68AE1603-115A-46A3-805C-CA71A561D2B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/>
            <a:t>Protocol for alerting Program Director</a:t>
          </a:r>
        </a:p>
      </dgm:t>
    </dgm:pt>
    <dgm:pt modelId="{8505E2D9-D03A-4A9A-AE4A-8DFCAF6F6642}" type="parTrans" cxnId="{6DAB4792-3EFB-41D2-8E2B-F9B098BACD4A}">
      <dgm:prSet/>
      <dgm:spPr/>
      <dgm:t>
        <a:bodyPr/>
        <a:lstStyle/>
        <a:p>
          <a:endParaRPr lang="en-US" sz="4000"/>
        </a:p>
      </dgm:t>
    </dgm:pt>
    <dgm:pt modelId="{498BC42D-D6FD-444F-AD66-AE273715CF77}" type="sibTrans" cxnId="{6DAB4792-3EFB-41D2-8E2B-F9B098BACD4A}">
      <dgm:prSet/>
      <dgm:spPr/>
      <dgm:t>
        <a:bodyPr/>
        <a:lstStyle/>
        <a:p>
          <a:endParaRPr lang="en-US" sz="4000"/>
        </a:p>
      </dgm:t>
    </dgm:pt>
    <dgm:pt modelId="{79CA3742-E709-4099-8B8B-4D5897BB7EB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/>
            <a:t>Provide</a:t>
          </a:r>
        </a:p>
      </dgm:t>
    </dgm:pt>
    <dgm:pt modelId="{34026325-3B02-4734-8146-1BA0BCBC6CCB}" type="parTrans" cxnId="{262BA398-3DB1-41B1-8A33-DA92E74DDE56}">
      <dgm:prSet/>
      <dgm:spPr/>
      <dgm:t>
        <a:bodyPr/>
        <a:lstStyle/>
        <a:p>
          <a:endParaRPr lang="en-US" sz="4000"/>
        </a:p>
      </dgm:t>
    </dgm:pt>
    <dgm:pt modelId="{019E9EBC-BA07-49F0-A9F8-376BFE49D261}" type="sibTrans" cxnId="{262BA398-3DB1-41B1-8A33-DA92E74DDE56}">
      <dgm:prSet/>
      <dgm:spPr/>
      <dgm:t>
        <a:bodyPr/>
        <a:lstStyle/>
        <a:p>
          <a:endParaRPr lang="en-US" sz="4000"/>
        </a:p>
      </dgm:t>
    </dgm:pt>
    <dgm:pt modelId="{2DBC77D8-7E27-40B9-8AF6-1EC6C814EDC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/>
            <a:t>Provide tools for well-being assessment, self-screening</a:t>
          </a:r>
        </a:p>
      </dgm:t>
    </dgm:pt>
    <dgm:pt modelId="{65386459-673A-4865-87BF-C12D8252BA90}" type="parTrans" cxnId="{21D36ACB-B7D4-4B2E-A13A-0922D20438D4}">
      <dgm:prSet/>
      <dgm:spPr/>
      <dgm:t>
        <a:bodyPr/>
        <a:lstStyle/>
        <a:p>
          <a:endParaRPr lang="en-US" sz="4000"/>
        </a:p>
      </dgm:t>
    </dgm:pt>
    <dgm:pt modelId="{F1C2723B-0C85-4981-8633-167F2164A3A2}" type="sibTrans" cxnId="{21D36ACB-B7D4-4B2E-A13A-0922D20438D4}">
      <dgm:prSet/>
      <dgm:spPr/>
      <dgm:t>
        <a:bodyPr/>
        <a:lstStyle/>
        <a:p>
          <a:endParaRPr lang="en-US" sz="4000"/>
        </a:p>
      </dgm:t>
    </dgm:pt>
    <dgm:pt modelId="{BFD52268-B644-4DC8-91F7-91C725961C7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/>
            <a:t>Provide</a:t>
          </a:r>
        </a:p>
      </dgm:t>
    </dgm:pt>
    <dgm:pt modelId="{E0D16575-95A7-4789-83BC-B7D96543BD72}" type="parTrans" cxnId="{9D748B7D-D4A0-40EB-B896-E80FAFE831D5}">
      <dgm:prSet/>
      <dgm:spPr/>
      <dgm:t>
        <a:bodyPr/>
        <a:lstStyle/>
        <a:p>
          <a:endParaRPr lang="en-US" sz="4000"/>
        </a:p>
      </dgm:t>
    </dgm:pt>
    <dgm:pt modelId="{142EF8C0-97B7-4B03-9733-D5F05417AFC8}" type="sibTrans" cxnId="{9D748B7D-D4A0-40EB-B896-E80FAFE831D5}">
      <dgm:prSet/>
      <dgm:spPr/>
      <dgm:t>
        <a:bodyPr/>
        <a:lstStyle/>
        <a:p>
          <a:endParaRPr lang="en-US" sz="4000"/>
        </a:p>
      </dgm:t>
    </dgm:pt>
    <dgm:pt modelId="{40DAEB15-2277-400F-BEF4-D19AF2E61D14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/>
            <a:t>Provide access to mental health services 24hr/7 days a week</a:t>
          </a:r>
        </a:p>
      </dgm:t>
    </dgm:pt>
    <dgm:pt modelId="{16A7D1E4-7590-4819-81D8-29EDADD2521F}" type="parTrans" cxnId="{CFF6CABA-773F-4083-9643-DA9406B0BD64}">
      <dgm:prSet/>
      <dgm:spPr/>
      <dgm:t>
        <a:bodyPr/>
        <a:lstStyle/>
        <a:p>
          <a:endParaRPr lang="en-US" sz="4000"/>
        </a:p>
      </dgm:t>
    </dgm:pt>
    <dgm:pt modelId="{BB6256F2-194C-4246-A85F-0C984C305551}" type="sibTrans" cxnId="{CFF6CABA-773F-4083-9643-DA9406B0BD64}">
      <dgm:prSet/>
      <dgm:spPr/>
      <dgm:t>
        <a:bodyPr/>
        <a:lstStyle/>
        <a:p>
          <a:endParaRPr lang="en-US" sz="4000"/>
        </a:p>
      </dgm:t>
    </dgm:pt>
    <dgm:pt modelId="{61AD00C1-ACDB-D743-9E54-443F1F5656BE}" type="pres">
      <dgm:prSet presAssocID="{0120955B-346B-4703-A16C-C5D83BD84131}" presName="Name0" presStyleCnt="0">
        <dgm:presLayoutVars>
          <dgm:dir/>
          <dgm:animLvl val="lvl"/>
          <dgm:resizeHandles val="exact"/>
        </dgm:presLayoutVars>
      </dgm:prSet>
      <dgm:spPr/>
    </dgm:pt>
    <dgm:pt modelId="{00600EEB-AF16-1143-9B0F-4F66DB93D390}" type="pres">
      <dgm:prSet presAssocID="{BFD52268-B644-4DC8-91F7-91C725961C7A}" presName="boxAndChildren" presStyleCnt="0"/>
      <dgm:spPr/>
    </dgm:pt>
    <dgm:pt modelId="{77A4737F-BA18-7C41-88B5-492A8247EF36}" type="pres">
      <dgm:prSet presAssocID="{BFD52268-B644-4DC8-91F7-91C725961C7A}" presName="parentTextBox" presStyleLbl="alignNode1" presStyleIdx="0" presStyleCnt="8"/>
      <dgm:spPr/>
    </dgm:pt>
    <dgm:pt modelId="{8D848F29-3FB1-DF43-97F2-56838C8E7C9A}" type="pres">
      <dgm:prSet presAssocID="{BFD52268-B644-4DC8-91F7-91C725961C7A}" presName="descendantBox" presStyleLbl="bgAccFollowNode1" presStyleIdx="0" presStyleCnt="8"/>
      <dgm:spPr/>
    </dgm:pt>
    <dgm:pt modelId="{BEA3EA75-8653-DC4B-9D3E-90CB605E40D4}" type="pres">
      <dgm:prSet presAssocID="{019E9EBC-BA07-49F0-A9F8-376BFE49D261}" presName="sp" presStyleCnt="0"/>
      <dgm:spPr/>
    </dgm:pt>
    <dgm:pt modelId="{C12DDEFE-4BBC-9F4E-9D10-8BD51BACD44B}" type="pres">
      <dgm:prSet presAssocID="{79CA3742-E709-4099-8B8B-4D5897BB7EBE}" presName="arrowAndChildren" presStyleCnt="0"/>
      <dgm:spPr/>
    </dgm:pt>
    <dgm:pt modelId="{25EEF768-E77F-3D4C-B14A-55460D0DBE87}" type="pres">
      <dgm:prSet presAssocID="{79CA3742-E709-4099-8B8B-4D5897BB7EBE}" presName="parentTextArrow" presStyleLbl="node1" presStyleIdx="0" presStyleCnt="0"/>
      <dgm:spPr/>
    </dgm:pt>
    <dgm:pt modelId="{7871AD7C-1A53-424B-9B40-247A136DA1F9}" type="pres">
      <dgm:prSet presAssocID="{79CA3742-E709-4099-8B8B-4D5897BB7EBE}" presName="arrow" presStyleLbl="alignNode1" presStyleIdx="1" presStyleCnt="8"/>
      <dgm:spPr/>
    </dgm:pt>
    <dgm:pt modelId="{8702D6A7-2DE3-064C-9112-FBC51DF6FA91}" type="pres">
      <dgm:prSet presAssocID="{79CA3742-E709-4099-8B8B-4D5897BB7EBE}" presName="descendantArrow" presStyleLbl="bgAccFollowNode1" presStyleIdx="1" presStyleCnt="8"/>
      <dgm:spPr/>
    </dgm:pt>
    <dgm:pt modelId="{7D1595D9-ADCC-0241-A7CD-A55E13C265FB}" type="pres">
      <dgm:prSet presAssocID="{0C076956-C9EC-4B5C-BBB8-03C9DF910CE6}" presName="sp" presStyleCnt="0"/>
      <dgm:spPr/>
    </dgm:pt>
    <dgm:pt modelId="{E2F36FB4-25FB-B64E-8AEC-225162750F15}" type="pres">
      <dgm:prSet presAssocID="{818E7B85-3006-4490-B387-3B56CD1AFA01}" presName="arrowAndChildren" presStyleCnt="0"/>
      <dgm:spPr/>
    </dgm:pt>
    <dgm:pt modelId="{B4BB0288-E060-874D-9B5B-AD0260B63B02}" type="pres">
      <dgm:prSet presAssocID="{818E7B85-3006-4490-B387-3B56CD1AFA01}" presName="parentTextArrow" presStyleLbl="node1" presStyleIdx="0" presStyleCnt="0"/>
      <dgm:spPr/>
    </dgm:pt>
    <dgm:pt modelId="{FC0158CE-3AC0-5F4B-ACDB-E601E35828F7}" type="pres">
      <dgm:prSet presAssocID="{818E7B85-3006-4490-B387-3B56CD1AFA01}" presName="arrow" presStyleLbl="alignNode1" presStyleIdx="2" presStyleCnt="8"/>
      <dgm:spPr/>
    </dgm:pt>
    <dgm:pt modelId="{4F64935F-45D3-E543-BDEE-9E36B92E6368}" type="pres">
      <dgm:prSet presAssocID="{818E7B85-3006-4490-B387-3B56CD1AFA01}" presName="descendantArrow" presStyleLbl="bgAccFollowNode1" presStyleIdx="2" presStyleCnt="8"/>
      <dgm:spPr/>
    </dgm:pt>
    <dgm:pt modelId="{7B3A3BAF-0881-1141-99AA-8F53A7510961}" type="pres">
      <dgm:prSet presAssocID="{20F44F18-C351-4CD3-947D-F02EE007D405}" presName="sp" presStyleCnt="0"/>
      <dgm:spPr/>
    </dgm:pt>
    <dgm:pt modelId="{4ABD09B4-1993-4A4C-A51B-7739304354E9}" type="pres">
      <dgm:prSet presAssocID="{0C5D2C50-30E7-435B-AB99-D482680A2256}" presName="arrowAndChildren" presStyleCnt="0"/>
      <dgm:spPr/>
    </dgm:pt>
    <dgm:pt modelId="{F821F1C0-0FA9-8046-B25B-6C5C49DB536D}" type="pres">
      <dgm:prSet presAssocID="{0C5D2C50-30E7-435B-AB99-D482680A2256}" presName="parentTextArrow" presStyleLbl="node1" presStyleIdx="0" presStyleCnt="0"/>
      <dgm:spPr/>
    </dgm:pt>
    <dgm:pt modelId="{61154870-CB6F-F54C-BB96-0B19DED31BBB}" type="pres">
      <dgm:prSet presAssocID="{0C5D2C50-30E7-435B-AB99-D482680A2256}" presName="arrow" presStyleLbl="alignNode1" presStyleIdx="3" presStyleCnt="8"/>
      <dgm:spPr/>
    </dgm:pt>
    <dgm:pt modelId="{099EDA68-04DE-7848-96A0-7C583EC9CB25}" type="pres">
      <dgm:prSet presAssocID="{0C5D2C50-30E7-435B-AB99-D482680A2256}" presName="descendantArrow" presStyleLbl="bgAccFollowNode1" presStyleIdx="3" presStyleCnt="8"/>
      <dgm:spPr/>
    </dgm:pt>
    <dgm:pt modelId="{3FFCD31C-75AA-5D4E-AA61-8CEC58D509A5}" type="pres">
      <dgm:prSet presAssocID="{27F04DFE-7913-4596-8543-082ACE033108}" presName="sp" presStyleCnt="0"/>
      <dgm:spPr/>
    </dgm:pt>
    <dgm:pt modelId="{364F5B40-C855-0A43-B85F-273638EAC13A}" type="pres">
      <dgm:prSet presAssocID="{D3F0981D-A072-4E76-A693-7A6DA10CC7A7}" presName="arrowAndChildren" presStyleCnt="0"/>
      <dgm:spPr/>
    </dgm:pt>
    <dgm:pt modelId="{D683AAB9-B0BE-CA4F-B2FF-6E532B30423F}" type="pres">
      <dgm:prSet presAssocID="{D3F0981D-A072-4E76-A693-7A6DA10CC7A7}" presName="parentTextArrow" presStyleLbl="node1" presStyleIdx="0" presStyleCnt="0"/>
      <dgm:spPr/>
    </dgm:pt>
    <dgm:pt modelId="{42B562AE-F717-1742-9F5D-BB33EDDA8C97}" type="pres">
      <dgm:prSet presAssocID="{D3F0981D-A072-4E76-A693-7A6DA10CC7A7}" presName="arrow" presStyleLbl="alignNode1" presStyleIdx="4" presStyleCnt="8"/>
      <dgm:spPr/>
    </dgm:pt>
    <dgm:pt modelId="{B9CBF2BD-4179-2848-B905-A8EF546FED1E}" type="pres">
      <dgm:prSet presAssocID="{D3F0981D-A072-4E76-A693-7A6DA10CC7A7}" presName="descendantArrow" presStyleLbl="bgAccFollowNode1" presStyleIdx="4" presStyleCnt="8"/>
      <dgm:spPr/>
    </dgm:pt>
    <dgm:pt modelId="{D05851BA-B678-E24A-923F-62F0071D125C}" type="pres">
      <dgm:prSet presAssocID="{37544D58-7310-46D5-B99C-0E13F979E2F2}" presName="sp" presStyleCnt="0"/>
      <dgm:spPr/>
    </dgm:pt>
    <dgm:pt modelId="{FE480F4E-E979-7043-A909-82036CDA6E53}" type="pres">
      <dgm:prSet presAssocID="{DF00990F-0274-471D-90C0-3120749F9018}" presName="arrowAndChildren" presStyleCnt="0"/>
      <dgm:spPr/>
    </dgm:pt>
    <dgm:pt modelId="{B9314A6D-1F57-9142-9FD5-E26BE3C5D028}" type="pres">
      <dgm:prSet presAssocID="{DF00990F-0274-471D-90C0-3120749F9018}" presName="parentTextArrow" presStyleLbl="node1" presStyleIdx="0" presStyleCnt="0"/>
      <dgm:spPr/>
    </dgm:pt>
    <dgm:pt modelId="{3EB735BA-0331-9D46-B364-86058BCF8A7F}" type="pres">
      <dgm:prSet presAssocID="{DF00990F-0274-471D-90C0-3120749F9018}" presName="arrow" presStyleLbl="alignNode1" presStyleIdx="5" presStyleCnt="8"/>
      <dgm:spPr/>
    </dgm:pt>
    <dgm:pt modelId="{1EDE5596-A953-0F41-B117-2CFF6A253A5B}" type="pres">
      <dgm:prSet presAssocID="{DF00990F-0274-471D-90C0-3120749F9018}" presName="descendantArrow" presStyleLbl="bgAccFollowNode1" presStyleIdx="5" presStyleCnt="8"/>
      <dgm:spPr/>
    </dgm:pt>
    <dgm:pt modelId="{B9056A90-2A98-CC4F-A96A-25933416B4FD}" type="pres">
      <dgm:prSet presAssocID="{F4AEDCDB-AD5B-4329-8985-06F48F49B690}" presName="sp" presStyleCnt="0"/>
      <dgm:spPr/>
    </dgm:pt>
    <dgm:pt modelId="{683275AA-8D91-5349-AE90-1A98236F381E}" type="pres">
      <dgm:prSet presAssocID="{5C91D446-489E-443E-B7DA-26AF6FFBF0C0}" presName="arrowAndChildren" presStyleCnt="0"/>
      <dgm:spPr/>
    </dgm:pt>
    <dgm:pt modelId="{FCF86689-7522-0E44-A382-73BEDF5EDD33}" type="pres">
      <dgm:prSet presAssocID="{5C91D446-489E-443E-B7DA-26AF6FFBF0C0}" presName="parentTextArrow" presStyleLbl="node1" presStyleIdx="0" presStyleCnt="0"/>
      <dgm:spPr/>
    </dgm:pt>
    <dgm:pt modelId="{35F8A273-4A06-424B-ADAB-339227D0C92D}" type="pres">
      <dgm:prSet presAssocID="{5C91D446-489E-443E-B7DA-26AF6FFBF0C0}" presName="arrow" presStyleLbl="alignNode1" presStyleIdx="6" presStyleCnt="8"/>
      <dgm:spPr/>
    </dgm:pt>
    <dgm:pt modelId="{99BC1006-0A65-6F4D-B30F-5A5B70B5D86A}" type="pres">
      <dgm:prSet presAssocID="{5C91D446-489E-443E-B7DA-26AF6FFBF0C0}" presName="descendantArrow" presStyleLbl="bgAccFollowNode1" presStyleIdx="6" presStyleCnt="8"/>
      <dgm:spPr/>
    </dgm:pt>
    <dgm:pt modelId="{6F6CECC6-B3DD-864D-8B47-ACEA6EEA9CAB}" type="pres">
      <dgm:prSet presAssocID="{36541A99-FF81-405E-8D4C-A7994B2D84BB}" presName="sp" presStyleCnt="0"/>
      <dgm:spPr/>
    </dgm:pt>
    <dgm:pt modelId="{75D355AB-248C-5349-A13A-7C66A07AAC84}" type="pres">
      <dgm:prSet presAssocID="{5FDA3791-FC70-46BA-908B-A67B7BC2F349}" presName="arrowAndChildren" presStyleCnt="0"/>
      <dgm:spPr/>
    </dgm:pt>
    <dgm:pt modelId="{EC0A05FF-5103-9245-BE60-C75761BEA61D}" type="pres">
      <dgm:prSet presAssocID="{5FDA3791-FC70-46BA-908B-A67B7BC2F349}" presName="parentTextArrow" presStyleLbl="node1" presStyleIdx="0" presStyleCnt="0"/>
      <dgm:spPr/>
    </dgm:pt>
    <dgm:pt modelId="{285BB4C8-B8FE-A94A-89EF-FC63ECFA889D}" type="pres">
      <dgm:prSet presAssocID="{5FDA3791-FC70-46BA-908B-A67B7BC2F349}" presName="arrow" presStyleLbl="alignNode1" presStyleIdx="7" presStyleCnt="8"/>
      <dgm:spPr/>
    </dgm:pt>
    <dgm:pt modelId="{A6A56D06-2ADD-0D41-9C94-66E7B84DC8A7}" type="pres">
      <dgm:prSet presAssocID="{5FDA3791-FC70-46BA-908B-A67B7BC2F349}" presName="descendantArrow" presStyleLbl="bgAccFollowNode1" presStyleIdx="7" presStyleCnt="8" custLinFactNeighborX="1988" custLinFactNeighborY="3975"/>
      <dgm:spPr/>
    </dgm:pt>
  </dgm:ptLst>
  <dgm:cxnLst>
    <dgm:cxn modelId="{86D31200-B1AD-9E4A-96C1-F0291993A700}" type="presOf" srcId="{0C5D2C50-30E7-435B-AB99-D482680A2256}" destId="{F821F1C0-0FA9-8046-B25B-6C5C49DB536D}" srcOrd="0" destOrd="0" presId="urn:microsoft.com/office/officeart/2016/7/layout/VerticalDownArrowProcess"/>
    <dgm:cxn modelId="{BF51A603-7027-E746-83B8-51E89932C3A0}" type="presOf" srcId="{303907CB-B306-4DB8-B0BC-23CC2100D69B}" destId="{B9CBF2BD-4179-2848-B905-A8EF546FED1E}" srcOrd="0" destOrd="0" presId="urn:microsoft.com/office/officeart/2016/7/layout/VerticalDownArrowProcess"/>
    <dgm:cxn modelId="{189C2109-BA51-114F-B0AC-375D72FA9677}" type="presOf" srcId="{5C91D446-489E-443E-B7DA-26AF6FFBF0C0}" destId="{FCF86689-7522-0E44-A382-73BEDF5EDD33}" srcOrd="0" destOrd="0" presId="urn:microsoft.com/office/officeart/2016/7/layout/VerticalDownArrowProcess"/>
    <dgm:cxn modelId="{330A4F09-6148-4322-A2F9-13C69C4DED30}" srcId="{0120955B-346B-4703-A16C-C5D83BD84131}" destId="{5C91D446-489E-443E-B7DA-26AF6FFBF0C0}" srcOrd="1" destOrd="0" parTransId="{BA69EC73-6BFA-4876-89FF-D34E8E26AAFF}" sibTransId="{F4AEDCDB-AD5B-4329-8985-06F48F49B690}"/>
    <dgm:cxn modelId="{54824D0E-DED2-455B-9F95-4242E855A2C5}" srcId="{D3F0981D-A072-4E76-A693-7A6DA10CC7A7}" destId="{303907CB-B306-4DB8-B0BC-23CC2100D69B}" srcOrd="0" destOrd="0" parTransId="{E53D8E01-4797-4F94-AC0D-5C1E478BFBAC}" sibTransId="{03EFA59B-0D7E-42A9-A1AA-6C20862F2E3F}"/>
    <dgm:cxn modelId="{1572C826-1034-46C5-A9E4-DEA578D528ED}" srcId="{0120955B-346B-4703-A16C-C5D83BD84131}" destId="{0C5D2C50-30E7-435B-AB99-D482680A2256}" srcOrd="4" destOrd="0" parTransId="{8E73D03B-C456-491D-BAD8-56DCFA7282B4}" sibTransId="{20F44F18-C351-4CD3-947D-F02EE007D405}"/>
    <dgm:cxn modelId="{A1067E38-547B-5E4E-A3E6-C575A1F93A9E}" type="presOf" srcId="{68AE1603-115A-46A3-805C-CA71A561D2BD}" destId="{4F64935F-45D3-E543-BDEE-9E36B92E6368}" srcOrd="0" destOrd="0" presId="urn:microsoft.com/office/officeart/2016/7/layout/VerticalDownArrowProcess"/>
    <dgm:cxn modelId="{CAE52B3A-A649-7D4F-AEC9-F59489CD2616}" type="presOf" srcId="{68E41694-45FC-4AD3-8414-73903D6F6D75}" destId="{1EDE5596-A953-0F41-B117-2CFF6A253A5B}" srcOrd="0" destOrd="0" presId="urn:microsoft.com/office/officeart/2016/7/layout/VerticalDownArrowProcess"/>
    <dgm:cxn modelId="{38E75A5E-731C-DA4B-A66C-6D1CF8913764}" type="presOf" srcId="{DF00990F-0274-471D-90C0-3120749F9018}" destId="{3EB735BA-0331-9D46-B364-86058BCF8A7F}" srcOrd="1" destOrd="0" presId="urn:microsoft.com/office/officeart/2016/7/layout/VerticalDownArrowProcess"/>
    <dgm:cxn modelId="{6790225F-3D2E-8749-B20C-CBAD4C344AEC}" type="presOf" srcId="{0C5D2C50-30E7-435B-AB99-D482680A2256}" destId="{61154870-CB6F-F54C-BB96-0B19DED31BBB}" srcOrd="1" destOrd="0" presId="urn:microsoft.com/office/officeart/2016/7/layout/VerticalDownArrowProcess"/>
    <dgm:cxn modelId="{B66E7360-8A38-234E-B565-748214510848}" type="presOf" srcId="{818E7B85-3006-4490-B387-3B56CD1AFA01}" destId="{FC0158CE-3AC0-5F4B-ACDB-E601E35828F7}" srcOrd="1" destOrd="0" presId="urn:microsoft.com/office/officeart/2016/7/layout/VerticalDownArrowProcess"/>
    <dgm:cxn modelId="{DBC2C860-5B94-48DB-8FC1-A42FEFF9C07A}" srcId="{0120955B-346B-4703-A16C-C5D83BD84131}" destId="{D3F0981D-A072-4E76-A693-7A6DA10CC7A7}" srcOrd="3" destOrd="0" parTransId="{8525FC3E-6AC7-48A8-812A-831C0B0618A5}" sibTransId="{27F04DFE-7913-4596-8543-082ACE033108}"/>
    <dgm:cxn modelId="{7C56FC67-15D8-4FCB-8F65-BEBB2701A7DC}" srcId="{5FDA3791-FC70-46BA-908B-A67B7BC2F349}" destId="{9553864F-4682-49DC-93F6-48025D912675}" srcOrd="0" destOrd="0" parTransId="{764E827D-1F29-4DAF-899E-86EF88D5C5F5}" sibTransId="{038E4A0C-F075-45D3-B079-B0F1DFD7F645}"/>
    <dgm:cxn modelId="{4625026F-F1FF-E541-AC41-099DC7BD2F48}" type="presOf" srcId="{02DAC3B6-4E95-4D28-9960-40A9E586FC5F}" destId="{99BC1006-0A65-6F4D-B30F-5A5B70B5D86A}" srcOrd="0" destOrd="0" presId="urn:microsoft.com/office/officeart/2016/7/layout/VerticalDownArrowProcess"/>
    <dgm:cxn modelId="{F4EF1672-1964-4140-8469-3099A8F3F2AA}" type="presOf" srcId="{DF00990F-0274-471D-90C0-3120749F9018}" destId="{B9314A6D-1F57-9142-9FD5-E26BE3C5D028}" srcOrd="0" destOrd="0" presId="urn:microsoft.com/office/officeart/2016/7/layout/VerticalDownArrowProcess"/>
    <dgm:cxn modelId="{9D748B7D-D4A0-40EB-B896-E80FAFE831D5}" srcId="{0120955B-346B-4703-A16C-C5D83BD84131}" destId="{BFD52268-B644-4DC8-91F7-91C725961C7A}" srcOrd="7" destOrd="0" parTransId="{E0D16575-95A7-4789-83BC-B7D96543BD72}" sibTransId="{142EF8C0-97B7-4B03-9733-D5F05417AFC8}"/>
    <dgm:cxn modelId="{2E47147F-4AC8-9F46-8689-84B109B5A086}" type="presOf" srcId="{D3F0981D-A072-4E76-A693-7A6DA10CC7A7}" destId="{42B562AE-F717-1742-9F5D-BB33EDDA8C97}" srcOrd="1" destOrd="0" presId="urn:microsoft.com/office/officeart/2016/7/layout/VerticalDownArrowProcess"/>
    <dgm:cxn modelId="{D0763D80-E811-8744-9A44-05AC77291130}" type="presOf" srcId="{40DAEB15-2277-400F-BEF4-D19AF2E61D14}" destId="{8D848F29-3FB1-DF43-97F2-56838C8E7C9A}" srcOrd="0" destOrd="0" presId="urn:microsoft.com/office/officeart/2016/7/layout/VerticalDownArrowProcess"/>
    <dgm:cxn modelId="{87F7DE83-3B68-2E48-B317-FB3C2A7F5E72}" type="presOf" srcId="{0120955B-346B-4703-A16C-C5D83BD84131}" destId="{61AD00C1-ACDB-D743-9E54-443F1F5656BE}" srcOrd="0" destOrd="0" presId="urn:microsoft.com/office/officeart/2016/7/layout/VerticalDownArrowProcess"/>
    <dgm:cxn modelId="{BD644989-FD57-7B40-A34E-0E99C5B896AC}" type="presOf" srcId="{5FDA3791-FC70-46BA-908B-A67B7BC2F349}" destId="{285BB4C8-B8FE-A94A-89EF-FC63ECFA889D}" srcOrd="1" destOrd="0" presId="urn:microsoft.com/office/officeart/2016/7/layout/VerticalDownArrowProcess"/>
    <dgm:cxn modelId="{6DAB4792-3EFB-41D2-8E2B-F9B098BACD4A}" srcId="{818E7B85-3006-4490-B387-3B56CD1AFA01}" destId="{68AE1603-115A-46A3-805C-CA71A561D2BD}" srcOrd="0" destOrd="0" parTransId="{8505E2D9-D03A-4A9A-AE4A-8DFCAF6F6642}" sibTransId="{498BC42D-D6FD-444F-AD66-AE273715CF77}"/>
    <dgm:cxn modelId="{262BA398-3DB1-41B1-8A33-DA92E74DDE56}" srcId="{0120955B-346B-4703-A16C-C5D83BD84131}" destId="{79CA3742-E709-4099-8B8B-4D5897BB7EBE}" srcOrd="6" destOrd="0" parTransId="{34026325-3B02-4734-8146-1BA0BCBC6CCB}" sibTransId="{019E9EBC-BA07-49F0-A9F8-376BFE49D261}"/>
    <dgm:cxn modelId="{9A8E4FA0-233C-F848-854B-51A99D272B4E}" type="presOf" srcId="{79CA3742-E709-4099-8B8B-4D5897BB7EBE}" destId="{7871AD7C-1A53-424B-9B40-247A136DA1F9}" srcOrd="1" destOrd="0" presId="urn:microsoft.com/office/officeart/2016/7/layout/VerticalDownArrowProcess"/>
    <dgm:cxn modelId="{FC1CEFA7-0B04-43A6-B636-1477FC85DEA4}" srcId="{DF00990F-0274-471D-90C0-3120749F9018}" destId="{68E41694-45FC-4AD3-8414-73903D6F6D75}" srcOrd="0" destOrd="0" parTransId="{47ADE97B-162A-4AC1-8EB5-02CD52476D0B}" sibTransId="{FE38187E-087A-4946-882D-7DE47454EA9B}"/>
    <dgm:cxn modelId="{73E3ACAA-4F72-4A93-A188-402120D4038A}" srcId="{0C5D2C50-30E7-435B-AB99-D482680A2256}" destId="{C4044BBA-F9BB-4BED-8043-58BB4F1252FD}" srcOrd="0" destOrd="0" parTransId="{5F5F2E95-F2A3-4970-B1BA-671E41EB5C62}" sibTransId="{640A6009-C976-41BE-AAA0-A2E0A9EC167D}"/>
    <dgm:cxn modelId="{DD4F1AB0-2477-440C-8BE7-DD55AB2AA5A3}" srcId="{0120955B-346B-4703-A16C-C5D83BD84131}" destId="{818E7B85-3006-4490-B387-3B56CD1AFA01}" srcOrd="5" destOrd="0" parTransId="{131D6D3A-0989-4337-9B36-43376821AD9F}" sibTransId="{0C076956-C9EC-4B5C-BBB8-03C9DF910CE6}"/>
    <dgm:cxn modelId="{A9C99DB8-D7AE-424B-884D-53567D7ECA2A}" type="presOf" srcId="{5C91D446-489E-443E-B7DA-26AF6FFBF0C0}" destId="{35F8A273-4A06-424B-ADAB-339227D0C92D}" srcOrd="1" destOrd="0" presId="urn:microsoft.com/office/officeart/2016/7/layout/VerticalDownArrowProcess"/>
    <dgm:cxn modelId="{CFF6CABA-773F-4083-9643-DA9406B0BD64}" srcId="{BFD52268-B644-4DC8-91F7-91C725961C7A}" destId="{40DAEB15-2277-400F-BEF4-D19AF2E61D14}" srcOrd="0" destOrd="0" parTransId="{16A7D1E4-7590-4819-81D8-29EDADD2521F}" sibTransId="{BB6256F2-194C-4246-A85F-0C984C305551}"/>
    <dgm:cxn modelId="{4F094FBB-1D57-47F3-84FA-AA1F6B79F103}" srcId="{5C91D446-489E-443E-B7DA-26AF6FFBF0C0}" destId="{02DAC3B6-4E95-4D28-9960-40A9E586FC5F}" srcOrd="0" destOrd="0" parTransId="{35EC40C3-1C32-4761-9401-54627E8A5D18}" sibTransId="{06B1C07B-6D5A-4F2D-965D-2C50706AF0B2}"/>
    <dgm:cxn modelId="{718367C0-0861-6A46-9495-B11F37672E0E}" type="presOf" srcId="{9553864F-4682-49DC-93F6-48025D912675}" destId="{A6A56D06-2ADD-0D41-9C94-66E7B84DC8A7}" srcOrd="0" destOrd="0" presId="urn:microsoft.com/office/officeart/2016/7/layout/VerticalDownArrowProcess"/>
    <dgm:cxn modelId="{97030CC3-DC2E-B949-861E-5016FF3B7B68}" type="presOf" srcId="{5FDA3791-FC70-46BA-908B-A67B7BC2F349}" destId="{EC0A05FF-5103-9245-BE60-C75761BEA61D}" srcOrd="0" destOrd="0" presId="urn:microsoft.com/office/officeart/2016/7/layout/VerticalDownArrowProcess"/>
    <dgm:cxn modelId="{1B2A7FC4-BB9A-4341-96E5-F7029521B3A1}" type="presOf" srcId="{818E7B85-3006-4490-B387-3B56CD1AFA01}" destId="{B4BB0288-E060-874D-9B5B-AD0260B63B02}" srcOrd="0" destOrd="0" presId="urn:microsoft.com/office/officeart/2016/7/layout/VerticalDownArrowProcess"/>
    <dgm:cxn modelId="{FA2B6EC6-7145-1A4F-B13E-F94DBCC56102}" type="presOf" srcId="{2DBC77D8-7E27-40B9-8AF6-1EC6C814EDC3}" destId="{8702D6A7-2DE3-064C-9112-FBC51DF6FA91}" srcOrd="0" destOrd="0" presId="urn:microsoft.com/office/officeart/2016/7/layout/VerticalDownArrowProcess"/>
    <dgm:cxn modelId="{21D36ACB-B7D4-4B2E-A13A-0922D20438D4}" srcId="{79CA3742-E709-4099-8B8B-4D5897BB7EBE}" destId="{2DBC77D8-7E27-40B9-8AF6-1EC6C814EDC3}" srcOrd="0" destOrd="0" parTransId="{65386459-673A-4865-87BF-C12D8252BA90}" sibTransId="{F1C2723B-0C85-4981-8633-167F2164A3A2}"/>
    <dgm:cxn modelId="{432686CE-8A57-4B3C-AB5F-0F3A747B5EE6}" srcId="{0120955B-346B-4703-A16C-C5D83BD84131}" destId="{5FDA3791-FC70-46BA-908B-A67B7BC2F349}" srcOrd="0" destOrd="0" parTransId="{810B5506-ED0C-4300-A3B9-DD66F42CD74F}" sibTransId="{36541A99-FF81-405E-8D4C-A7994B2D84BB}"/>
    <dgm:cxn modelId="{37E6A3DA-F5B6-4447-AFB9-5D36B331726D}" type="presOf" srcId="{BFD52268-B644-4DC8-91F7-91C725961C7A}" destId="{77A4737F-BA18-7C41-88B5-492A8247EF36}" srcOrd="0" destOrd="0" presId="urn:microsoft.com/office/officeart/2016/7/layout/VerticalDownArrowProcess"/>
    <dgm:cxn modelId="{E0EAC5E9-A2CE-EB47-9B0C-98CCD2554AFE}" type="presOf" srcId="{C4044BBA-F9BB-4BED-8043-58BB4F1252FD}" destId="{099EDA68-04DE-7848-96A0-7C583EC9CB25}" srcOrd="0" destOrd="0" presId="urn:microsoft.com/office/officeart/2016/7/layout/VerticalDownArrowProcess"/>
    <dgm:cxn modelId="{A643A5EA-9AAD-7A45-8B08-1E5266084864}" type="presOf" srcId="{79CA3742-E709-4099-8B8B-4D5897BB7EBE}" destId="{25EEF768-E77F-3D4C-B14A-55460D0DBE87}" srcOrd="0" destOrd="0" presId="urn:microsoft.com/office/officeart/2016/7/layout/VerticalDownArrowProcess"/>
    <dgm:cxn modelId="{5742EBFA-4A3C-C64B-92D0-855033A62ABC}" type="presOf" srcId="{D3F0981D-A072-4E76-A693-7A6DA10CC7A7}" destId="{D683AAB9-B0BE-CA4F-B2FF-6E532B30423F}" srcOrd="0" destOrd="0" presId="urn:microsoft.com/office/officeart/2016/7/layout/VerticalDownArrowProcess"/>
    <dgm:cxn modelId="{D8EBBAFF-79B1-41B4-BA7C-69C971AB29C4}" srcId="{0120955B-346B-4703-A16C-C5D83BD84131}" destId="{DF00990F-0274-471D-90C0-3120749F9018}" srcOrd="2" destOrd="0" parTransId="{11772465-601C-4421-804D-38DC3FE633EF}" sibTransId="{37544D58-7310-46D5-B99C-0E13F979E2F2}"/>
    <dgm:cxn modelId="{C507B13F-4AF9-FB4D-A8A8-6412573BE77B}" type="presParOf" srcId="{61AD00C1-ACDB-D743-9E54-443F1F5656BE}" destId="{00600EEB-AF16-1143-9B0F-4F66DB93D390}" srcOrd="0" destOrd="0" presId="urn:microsoft.com/office/officeart/2016/7/layout/VerticalDownArrowProcess"/>
    <dgm:cxn modelId="{4E8788FA-08E2-AC4B-993F-EB0B2CF68A81}" type="presParOf" srcId="{00600EEB-AF16-1143-9B0F-4F66DB93D390}" destId="{77A4737F-BA18-7C41-88B5-492A8247EF36}" srcOrd="0" destOrd="0" presId="urn:microsoft.com/office/officeart/2016/7/layout/VerticalDownArrowProcess"/>
    <dgm:cxn modelId="{4B32794B-A3FB-B248-BF86-BCAFD714A0F1}" type="presParOf" srcId="{00600EEB-AF16-1143-9B0F-4F66DB93D390}" destId="{8D848F29-3FB1-DF43-97F2-56838C8E7C9A}" srcOrd="1" destOrd="0" presId="urn:microsoft.com/office/officeart/2016/7/layout/VerticalDownArrowProcess"/>
    <dgm:cxn modelId="{79587085-A705-534F-85C1-B63300B82027}" type="presParOf" srcId="{61AD00C1-ACDB-D743-9E54-443F1F5656BE}" destId="{BEA3EA75-8653-DC4B-9D3E-90CB605E40D4}" srcOrd="1" destOrd="0" presId="urn:microsoft.com/office/officeart/2016/7/layout/VerticalDownArrowProcess"/>
    <dgm:cxn modelId="{8DD86DCD-5845-434D-A955-EE94A35ED115}" type="presParOf" srcId="{61AD00C1-ACDB-D743-9E54-443F1F5656BE}" destId="{C12DDEFE-4BBC-9F4E-9D10-8BD51BACD44B}" srcOrd="2" destOrd="0" presId="urn:microsoft.com/office/officeart/2016/7/layout/VerticalDownArrowProcess"/>
    <dgm:cxn modelId="{0C1866BA-987E-7D46-8A82-E605FE0598F3}" type="presParOf" srcId="{C12DDEFE-4BBC-9F4E-9D10-8BD51BACD44B}" destId="{25EEF768-E77F-3D4C-B14A-55460D0DBE87}" srcOrd="0" destOrd="0" presId="urn:microsoft.com/office/officeart/2016/7/layout/VerticalDownArrowProcess"/>
    <dgm:cxn modelId="{00FACDC0-5A7C-6F44-A7EF-5CEB32C5377B}" type="presParOf" srcId="{C12DDEFE-4BBC-9F4E-9D10-8BD51BACD44B}" destId="{7871AD7C-1A53-424B-9B40-247A136DA1F9}" srcOrd="1" destOrd="0" presId="urn:microsoft.com/office/officeart/2016/7/layout/VerticalDownArrowProcess"/>
    <dgm:cxn modelId="{2FDAEAD5-6B37-4944-8564-0369CB49BBB0}" type="presParOf" srcId="{C12DDEFE-4BBC-9F4E-9D10-8BD51BACD44B}" destId="{8702D6A7-2DE3-064C-9112-FBC51DF6FA91}" srcOrd="2" destOrd="0" presId="urn:microsoft.com/office/officeart/2016/7/layout/VerticalDownArrowProcess"/>
    <dgm:cxn modelId="{15F45F77-9103-734E-BE6E-2BD9EDADE93F}" type="presParOf" srcId="{61AD00C1-ACDB-D743-9E54-443F1F5656BE}" destId="{7D1595D9-ADCC-0241-A7CD-A55E13C265FB}" srcOrd="3" destOrd="0" presId="urn:microsoft.com/office/officeart/2016/7/layout/VerticalDownArrowProcess"/>
    <dgm:cxn modelId="{71FD5AB6-170B-544D-A79B-0A08F1591D40}" type="presParOf" srcId="{61AD00C1-ACDB-D743-9E54-443F1F5656BE}" destId="{E2F36FB4-25FB-B64E-8AEC-225162750F15}" srcOrd="4" destOrd="0" presId="urn:microsoft.com/office/officeart/2016/7/layout/VerticalDownArrowProcess"/>
    <dgm:cxn modelId="{DA6E70CB-EA89-2042-AE2B-EACB051BCA85}" type="presParOf" srcId="{E2F36FB4-25FB-B64E-8AEC-225162750F15}" destId="{B4BB0288-E060-874D-9B5B-AD0260B63B02}" srcOrd="0" destOrd="0" presId="urn:microsoft.com/office/officeart/2016/7/layout/VerticalDownArrowProcess"/>
    <dgm:cxn modelId="{0DFECC36-3AA3-C440-9980-8A022AD8ECE5}" type="presParOf" srcId="{E2F36FB4-25FB-B64E-8AEC-225162750F15}" destId="{FC0158CE-3AC0-5F4B-ACDB-E601E35828F7}" srcOrd="1" destOrd="0" presId="urn:microsoft.com/office/officeart/2016/7/layout/VerticalDownArrowProcess"/>
    <dgm:cxn modelId="{D8062574-DE14-7A48-B209-E75F34039645}" type="presParOf" srcId="{E2F36FB4-25FB-B64E-8AEC-225162750F15}" destId="{4F64935F-45D3-E543-BDEE-9E36B92E6368}" srcOrd="2" destOrd="0" presId="urn:microsoft.com/office/officeart/2016/7/layout/VerticalDownArrowProcess"/>
    <dgm:cxn modelId="{EBA8D272-FC9E-B944-9906-E86E87DE623D}" type="presParOf" srcId="{61AD00C1-ACDB-D743-9E54-443F1F5656BE}" destId="{7B3A3BAF-0881-1141-99AA-8F53A7510961}" srcOrd="5" destOrd="0" presId="urn:microsoft.com/office/officeart/2016/7/layout/VerticalDownArrowProcess"/>
    <dgm:cxn modelId="{2292C1AB-9ECE-4445-AF06-AFDC282E0F8F}" type="presParOf" srcId="{61AD00C1-ACDB-D743-9E54-443F1F5656BE}" destId="{4ABD09B4-1993-4A4C-A51B-7739304354E9}" srcOrd="6" destOrd="0" presId="urn:microsoft.com/office/officeart/2016/7/layout/VerticalDownArrowProcess"/>
    <dgm:cxn modelId="{9690CC00-B355-EE40-A73F-20E96F1469A2}" type="presParOf" srcId="{4ABD09B4-1993-4A4C-A51B-7739304354E9}" destId="{F821F1C0-0FA9-8046-B25B-6C5C49DB536D}" srcOrd="0" destOrd="0" presId="urn:microsoft.com/office/officeart/2016/7/layout/VerticalDownArrowProcess"/>
    <dgm:cxn modelId="{77562017-8F80-3E49-87DD-4BE05DB65AD5}" type="presParOf" srcId="{4ABD09B4-1993-4A4C-A51B-7739304354E9}" destId="{61154870-CB6F-F54C-BB96-0B19DED31BBB}" srcOrd="1" destOrd="0" presId="urn:microsoft.com/office/officeart/2016/7/layout/VerticalDownArrowProcess"/>
    <dgm:cxn modelId="{84970EDE-AC8F-DF4A-A913-9E11BF1A46CD}" type="presParOf" srcId="{4ABD09B4-1993-4A4C-A51B-7739304354E9}" destId="{099EDA68-04DE-7848-96A0-7C583EC9CB25}" srcOrd="2" destOrd="0" presId="urn:microsoft.com/office/officeart/2016/7/layout/VerticalDownArrowProcess"/>
    <dgm:cxn modelId="{9A08433B-66F7-5346-84E5-B7CFDCB2C71D}" type="presParOf" srcId="{61AD00C1-ACDB-D743-9E54-443F1F5656BE}" destId="{3FFCD31C-75AA-5D4E-AA61-8CEC58D509A5}" srcOrd="7" destOrd="0" presId="urn:microsoft.com/office/officeart/2016/7/layout/VerticalDownArrowProcess"/>
    <dgm:cxn modelId="{29E3B487-7165-0140-B929-22F659B8306D}" type="presParOf" srcId="{61AD00C1-ACDB-D743-9E54-443F1F5656BE}" destId="{364F5B40-C855-0A43-B85F-273638EAC13A}" srcOrd="8" destOrd="0" presId="urn:microsoft.com/office/officeart/2016/7/layout/VerticalDownArrowProcess"/>
    <dgm:cxn modelId="{928D3B14-E84B-9F43-97D4-F7665D675260}" type="presParOf" srcId="{364F5B40-C855-0A43-B85F-273638EAC13A}" destId="{D683AAB9-B0BE-CA4F-B2FF-6E532B30423F}" srcOrd="0" destOrd="0" presId="urn:microsoft.com/office/officeart/2016/7/layout/VerticalDownArrowProcess"/>
    <dgm:cxn modelId="{7207BD85-4E08-F349-B331-4BD90543C30E}" type="presParOf" srcId="{364F5B40-C855-0A43-B85F-273638EAC13A}" destId="{42B562AE-F717-1742-9F5D-BB33EDDA8C97}" srcOrd="1" destOrd="0" presId="urn:microsoft.com/office/officeart/2016/7/layout/VerticalDownArrowProcess"/>
    <dgm:cxn modelId="{7993A2BC-D82D-3E47-BE2F-FA1549F7804F}" type="presParOf" srcId="{364F5B40-C855-0A43-B85F-273638EAC13A}" destId="{B9CBF2BD-4179-2848-B905-A8EF546FED1E}" srcOrd="2" destOrd="0" presId="urn:microsoft.com/office/officeart/2016/7/layout/VerticalDownArrowProcess"/>
    <dgm:cxn modelId="{254C139E-FEB4-8B4B-A59E-1EC2701CE3EC}" type="presParOf" srcId="{61AD00C1-ACDB-D743-9E54-443F1F5656BE}" destId="{D05851BA-B678-E24A-923F-62F0071D125C}" srcOrd="9" destOrd="0" presId="urn:microsoft.com/office/officeart/2016/7/layout/VerticalDownArrowProcess"/>
    <dgm:cxn modelId="{BD4F05AC-52FD-C544-BD2F-6B9A9D67FC1E}" type="presParOf" srcId="{61AD00C1-ACDB-D743-9E54-443F1F5656BE}" destId="{FE480F4E-E979-7043-A909-82036CDA6E53}" srcOrd="10" destOrd="0" presId="urn:microsoft.com/office/officeart/2016/7/layout/VerticalDownArrowProcess"/>
    <dgm:cxn modelId="{E323590E-0322-4C4C-84F8-3563F6D4B422}" type="presParOf" srcId="{FE480F4E-E979-7043-A909-82036CDA6E53}" destId="{B9314A6D-1F57-9142-9FD5-E26BE3C5D028}" srcOrd="0" destOrd="0" presId="urn:microsoft.com/office/officeart/2016/7/layout/VerticalDownArrowProcess"/>
    <dgm:cxn modelId="{284B826B-329F-1448-946E-458EFC0DC743}" type="presParOf" srcId="{FE480F4E-E979-7043-A909-82036CDA6E53}" destId="{3EB735BA-0331-9D46-B364-86058BCF8A7F}" srcOrd="1" destOrd="0" presId="urn:microsoft.com/office/officeart/2016/7/layout/VerticalDownArrowProcess"/>
    <dgm:cxn modelId="{26C135F9-A37B-0E42-A0F2-3A13CE120D20}" type="presParOf" srcId="{FE480F4E-E979-7043-A909-82036CDA6E53}" destId="{1EDE5596-A953-0F41-B117-2CFF6A253A5B}" srcOrd="2" destOrd="0" presId="urn:microsoft.com/office/officeart/2016/7/layout/VerticalDownArrowProcess"/>
    <dgm:cxn modelId="{5791C46F-039B-E44E-819E-45AC01BB26B0}" type="presParOf" srcId="{61AD00C1-ACDB-D743-9E54-443F1F5656BE}" destId="{B9056A90-2A98-CC4F-A96A-25933416B4FD}" srcOrd="11" destOrd="0" presId="urn:microsoft.com/office/officeart/2016/7/layout/VerticalDownArrowProcess"/>
    <dgm:cxn modelId="{DAB8A1AD-379D-F84F-800A-A7943861F42E}" type="presParOf" srcId="{61AD00C1-ACDB-D743-9E54-443F1F5656BE}" destId="{683275AA-8D91-5349-AE90-1A98236F381E}" srcOrd="12" destOrd="0" presId="urn:microsoft.com/office/officeart/2016/7/layout/VerticalDownArrowProcess"/>
    <dgm:cxn modelId="{60B8097A-F71E-5446-966B-D18050A909C3}" type="presParOf" srcId="{683275AA-8D91-5349-AE90-1A98236F381E}" destId="{FCF86689-7522-0E44-A382-73BEDF5EDD33}" srcOrd="0" destOrd="0" presId="urn:microsoft.com/office/officeart/2016/7/layout/VerticalDownArrowProcess"/>
    <dgm:cxn modelId="{FC77D5DB-23DD-D744-9190-C5CC90330A7B}" type="presParOf" srcId="{683275AA-8D91-5349-AE90-1A98236F381E}" destId="{35F8A273-4A06-424B-ADAB-339227D0C92D}" srcOrd="1" destOrd="0" presId="urn:microsoft.com/office/officeart/2016/7/layout/VerticalDownArrowProcess"/>
    <dgm:cxn modelId="{0BF0789D-88F8-D84C-8F81-DEE9394EFD73}" type="presParOf" srcId="{683275AA-8D91-5349-AE90-1A98236F381E}" destId="{99BC1006-0A65-6F4D-B30F-5A5B70B5D86A}" srcOrd="2" destOrd="0" presId="urn:microsoft.com/office/officeart/2016/7/layout/VerticalDownArrowProcess"/>
    <dgm:cxn modelId="{7A92E9CD-4C8E-B34A-A801-2D2A0B771E3A}" type="presParOf" srcId="{61AD00C1-ACDB-D743-9E54-443F1F5656BE}" destId="{6F6CECC6-B3DD-864D-8B47-ACEA6EEA9CAB}" srcOrd="13" destOrd="0" presId="urn:microsoft.com/office/officeart/2016/7/layout/VerticalDownArrowProcess"/>
    <dgm:cxn modelId="{E06573E3-5CDC-8746-A3B7-E187ADF576EE}" type="presParOf" srcId="{61AD00C1-ACDB-D743-9E54-443F1F5656BE}" destId="{75D355AB-248C-5349-A13A-7C66A07AAC84}" srcOrd="14" destOrd="0" presId="urn:microsoft.com/office/officeart/2016/7/layout/VerticalDownArrowProcess"/>
    <dgm:cxn modelId="{774C2DF9-6255-834B-B36A-E028AEEE42F4}" type="presParOf" srcId="{75D355AB-248C-5349-A13A-7C66A07AAC84}" destId="{EC0A05FF-5103-9245-BE60-C75761BEA61D}" srcOrd="0" destOrd="0" presId="urn:microsoft.com/office/officeart/2016/7/layout/VerticalDownArrowProcess"/>
    <dgm:cxn modelId="{9BA8ADEC-3D24-DE41-BEF5-861ACEF3BF31}" type="presParOf" srcId="{75D355AB-248C-5349-A13A-7C66A07AAC84}" destId="{285BB4C8-B8FE-A94A-89EF-FC63ECFA889D}" srcOrd="1" destOrd="0" presId="urn:microsoft.com/office/officeart/2016/7/layout/VerticalDownArrowProcess"/>
    <dgm:cxn modelId="{1674C541-DDCE-1143-BBC1-9913443CD566}" type="presParOf" srcId="{75D355AB-248C-5349-A13A-7C66A07AAC84}" destId="{A6A56D06-2ADD-0D41-9C94-66E7B84DC8A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F25DA7-2834-4745-945E-2D32A959F1A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CBE75F-9BF9-4287-9EB8-CE299EED4DA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Define</a:t>
          </a:r>
        </a:p>
      </dgm:t>
    </dgm:pt>
    <dgm:pt modelId="{928D6C9F-A6AB-4621-9749-879ED9477D8A}" type="parTrans" cxnId="{120CEF4C-51C3-4096-AF43-D2C2719B5F59}">
      <dgm:prSet/>
      <dgm:spPr/>
      <dgm:t>
        <a:bodyPr/>
        <a:lstStyle/>
        <a:p>
          <a:endParaRPr lang="en-US" sz="4000"/>
        </a:p>
      </dgm:t>
    </dgm:pt>
    <dgm:pt modelId="{DC450935-4334-40F5-B90F-CC7964650D14}" type="sibTrans" cxnId="{120CEF4C-51C3-4096-AF43-D2C2719B5F59}">
      <dgm:prSet/>
      <dgm:spPr/>
      <dgm:t>
        <a:bodyPr/>
        <a:lstStyle/>
        <a:p>
          <a:endParaRPr lang="en-US" sz="4000"/>
        </a:p>
      </dgm:t>
    </dgm:pt>
    <dgm:pt modelId="{76F8EE65-1684-42CA-A116-F5AB4AB74C03}">
      <dgm:prSet custT="1"/>
      <dgm:spPr/>
      <dgm:t>
        <a:bodyPr/>
        <a:lstStyle/>
        <a:p>
          <a:r>
            <a:rPr lang="en-US" sz="2800" dirty="0"/>
            <a:t>Wellness, Fatigue, Burnout</a:t>
          </a:r>
        </a:p>
      </dgm:t>
    </dgm:pt>
    <dgm:pt modelId="{09B14523-B570-4BC2-A07B-5DBC728FC5EB}" type="parTrans" cxnId="{243A3D80-C16B-4426-85CD-B8507755DE73}">
      <dgm:prSet/>
      <dgm:spPr/>
      <dgm:t>
        <a:bodyPr/>
        <a:lstStyle/>
        <a:p>
          <a:endParaRPr lang="en-US" sz="4000"/>
        </a:p>
      </dgm:t>
    </dgm:pt>
    <dgm:pt modelId="{5DF4EF40-BC19-4DBB-9B40-5B77AE903A1B}" type="sibTrans" cxnId="{243A3D80-C16B-4426-85CD-B8507755DE73}">
      <dgm:prSet/>
      <dgm:spPr/>
      <dgm:t>
        <a:bodyPr/>
        <a:lstStyle/>
        <a:p>
          <a:endParaRPr lang="en-US" sz="4000"/>
        </a:p>
      </dgm:t>
    </dgm:pt>
    <dgm:pt modelId="{0BA415F3-6605-4742-BE42-9BDE39AA2BF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Convey</a:t>
          </a:r>
        </a:p>
      </dgm:t>
    </dgm:pt>
    <dgm:pt modelId="{3A282E7D-15FA-41A6-BA8E-DF83E2844C2F}" type="parTrans" cxnId="{1689F86B-58BA-45E7-ACD3-147C1C190EDB}">
      <dgm:prSet/>
      <dgm:spPr/>
      <dgm:t>
        <a:bodyPr/>
        <a:lstStyle/>
        <a:p>
          <a:endParaRPr lang="en-US" sz="4000"/>
        </a:p>
      </dgm:t>
    </dgm:pt>
    <dgm:pt modelId="{7B18DF38-96A7-4B50-BA9D-A2CFE74CD9F3}" type="sibTrans" cxnId="{1689F86B-58BA-45E7-ACD3-147C1C190EDB}">
      <dgm:prSet/>
      <dgm:spPr/>
      <dgm:t>
        <a:bodyPr/>
        <a:lstStyle/>
        <a:p>
          <a:endParaRPr lang="en-US" sz="4000"/>
        </a:p>
      </dgm:t>
    </dgm:pt>
    <dgm:pt modelId="{97D48D6F-54A0-4374-82D1-DF14AE01F790}">
      <dgm:prSet custT="1"/>
      <dgm:spPr/>
      <dgm:t>
        <a:bodyPr/>
        <a:lstStyle/>
        <a:p>
          <a:r>
            <a:rPr lang="en-US" sz="2800" dirty="0"/>
            <a:t>Harmful sequelae of fatigue and burnout</a:t>
          </a:r>
        </a:p>
      </dgm:t>
    </dgm:pt>
    <dgm:pt modelId="{93A0E238-0318-4C67-B10A-D530511DADAC}" type="parTrans" cxnId="{4688CABA-43B5-4F8F-A04D-74540E64199D}">
      <dgm:prSet/>
      <dgm:spPr/>
      <dgm:t>
        <a:bodyPr/>
        <a:lstStyle/>
        <a:p>
          <a:endParaRPr lang="en-US" sz="4000"/>
        </a:p>
      </dgm:t>
    </dgm:pt>
    <dgm:pt modelId="{1AFC3C12-B89E-4E73-A167-0A1541BD72F6}" type="sibTrans" cxnId="{4688CABA-43B5-4F8F-A04D-74540E64199D}">
      <dgm:prSet/>
      <dgm:spPr/>
      <dgm:t>
        <a:bodyPr/>
        <a:lstStyle/>
        <a:p>
          <a:endParaRPr lang="en-US" sz="4000"/>
        </a:p>
      </dgm:t>
    </dgm:pt>
    <dgm:pt modelId="{8605A516-D54C-4D54-8B45-71534F708C4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Assess</a:t>
          </a:r>
        </a:p>
      </dgm:t>
    </dgm:pt>
    <dgm:pt modelId="{4C7D9EB4-7108-4937-9865-278C518A57A0}" type="parTrans" cxnId="{2D199719-1C11-4E05-B7F0-CDE922D6C0DC}">
      <dgm:prSet/>
      <dgm:spPr/>
      <dgm:t>
        <a:bodyPr/>
        <a:lstStyle/>
        <a:p>
          <a:endParaRPr lang="en-US" sz="4000"/>
        </a:p>
      </dgm:t>
    </dgm:pt>
    <dgm:pt modelId="{A7AB2192-BAA6-4882-AE38-30EEA6423908}" type="sibTrans" cxnId="{2D199719-1C11-4E05-B7F0-CDE922D6C0DC}">
      <dgm:prSet/>
      <dgm:spPr/>
      <dgm:t>
        <a:bodyPr/>
        <a:lstStyle/>
        <a:p>
          <a:endParaRPr lang="en-US" sz="4000"/>
        </a:p>
      </dgm:t>
    </dgm:pt>
    <dgm:pt modelId="{4D1FC23B-B869-4ECA-BF91-D52E2E3D558A}">
      <dgm:prSet custT="1"/>
      <dgm:spPr/>
      <dgm:t>
        <a:bodyPr/>
        <a:lstStyle/>
        <a:p>
          <a:r>
            <a:rPr lang="en-US" sz="2800" dirty="0"/>
            <a:t>Symptoms of burnout, depression and substance abuse in self and others (tools)</a:t>
          </a:r>
        </a:p>
      </dgm:t>
    </dgm:pt>
    <dgm:pt modelId="{D2CF1332-BFA8-4EC7-9B02-D67D7209FAC7}" type="parTrans" cxnId="{1895ABBC-9C3A-4871-866C-B72E871CDD87}">
      <dgm:prSet/>
      <dgm:spPr/>
      <dgm:t>
        <a:bodyPr/>
        <a:lstStyle/>
        <a:p>
          <a:endParaRPr lang="en-US" sz="4000"/>
        </a:p>
      </dgm:t>
    </dgm:pt>
    <dgm:pt modelId="{A7C2659B-1D7E-4FDB-976A-EF99249C61A2}" type="sibTrans" cxnId="{1895ABBC-9C3A-4871-866C-B72E871CDD87}">
      <dgm:prSet/>
      <dgm:spPr/>
      <dgm:t>
        <a:bodyPr/>
        <a:lstStyle/>
        <a:p>
          <a:endParaRPr lang="en-US" sz="4000"/>
        </a:p>
      </dgm:t>
    </dgm:pt>
    <dgm:pt modelId="{71B243D0-D378-4DD0-B3E7-BFFA20BFF60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>
              <a:solidFill>
                <a:schemeClr val="bg1"/>
              </a:solidFill>
            </a:rPr>
            <a:t>Identify</a:t>
          </a:r>
        </a:p>
      </dgm:t>
    </dgm:pt>
    <dgm:pt modelId="{A17BF331-D491-4F1A-947C-D96F05D42E5D}" type="parTrans" cxnId="{1E613CB1-7E7E-4198-922E-E13698975540}">
      <dgm:prSet/>
      <dgm:spPr/>
      <dgm:t>
        <a:bodyPr/>
        <a:lstStyle/>
        <a:p>
          <a:endParaRPr lang="en-US" sz="4000"/>
        </a:p>
      </dgm:t>
    </dgm:pt>
    <dgm:pt modelId="{59EA606C-68AB-4932-A2FD-DC4C75091A98}" type="sibTrans" cxnId="{1E613CB1-7E7E-4198-922E-E13698975540}">
      <dgm:prSet/>
      <dgm:spPr/>
      <dgm:t>
        <a:bodyPr/>
        <a:lstStyle/>
        <a:p>
          <a:endParaRPr lang="en-US" sz="4000"/>
        </a:p>
      </dgm:t>
    </dgm:pt>
    <dgm:pt modelId="{8933BF86-52DE-4537-BD60-F253BB062E5C}">
      <dgm:prSet custT="1"/>
      <dgm:spPr/>
      <dgm:t>
        <a:bodyPr/>
        <a:lstStyle/>
        <a:p>
          <a:r>
            <a:rPr lang="en-US" sz="2800" dirty="0"/>
            <a:t>Strategies of fatigue mitigation</a:t>
          </a:r>
        </a:p>
      </dgm:t>
    </dgm:pt>
    <dgm:pt modelId="{7D31E36F-397D-4E28-BDBA-B24A508C2A47}" type="parTrans" cxnId="{40C770E0-49E9-4D93-9759-74521399AF26}">
      <dgm:prSet/>
      <dgm:spPr/>
      <dgm:t>
        <a:bodyPr/>
        <a:lstStyle/>
        <a:p>
          <a:endParaRPr lang="en-US" sz="4000"/>
        </a:p>
      </dgm:t>
    </dgm:pt>
    <dgm:pt modelId="{6429EC97-E20B-460E-8D4B-E7E95F71DE51}" type="sibTrans" cxnId="{40C770E0-49E9-4D93-9759-74521399AF26}">
      <dgm:prSet/>
      <dgm:spPr/>
      <dgm:t>
        <a:bodyPr/>
        <a:lstStyle/>
        <a:p>
          <a:endParaRPr lang="en-US" sz="4000"/>
        </a:p>
      </dgm:t>
    </dgm:pt>
    <dgm:pt modelId="{07703874-E436-42E1-85F1-5590D70E128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Seek</a:t>
          </a:r>
        </a:p>
      </dgm:t>
    </dgm:pt>
    <dgm:pt modelId="{8A05A2E7-B08A-4A11-95F0-F87D009849F3}" type="parTrans" cxnId="{2F8805E9-87F8-4697-945E-82566507492F}">
      <dgm:prSet/>
      <dgm:spPr/>
      <dgm:t>
        <a:bodyPr/>
        <a:lstStyle/>
        <a:p>
          <a:endParaRPr lang="en-US" sz="4000"/>
        </a:p>
      </dgm:t>
    </dgm:pt>
    <dgm:pt modelId="{573DC3CE-2424-494E-913E-11FF8AD93948}" type="sibTrans" cxnId="{2F8805E9-87F8-4697-945E-82566507492F}">
      <dgm:prSet/>
      <dgm:spPr/>
      <dgm:t>
        <a:bodyPr/>
        <a:lstStyle/>
        <a:p>
          <a:endParaRPr lang="en-US" sz="4000"/>
        </a:p>
      </dgm:t>
    </dgm:pt>
    <dgm:pt modelId="{8413527A-7E61-4D6B-BFCC-FDF256A11AB4}">
      <dgm:prSet custT="1"/>
      <dgm:spPr/>
      <dgm:t>
        <a:bodyPr/>
        <a:lstStyle/>
        <a:p>
          <a:r>
            <a:rPr lang="en-US" sz="2800" dirty="0"/>
            <a:t>Help for self and others</a:t>
          </a:r>
        </a:p>
      </dgm:t>
    </dgm:pt>
    <dgm:pt modelId="{A7E37828-4FB1-48FA-8DE0-DBCA5BF4F3DE}" type="parTrans" cxnId="{BB04D641-CD8F-4394-A76C-E53E91FB29AA}">
      <dgm:prSet/>
      <dgm:spPr/>
      <dgm:t>
        <a:bodyPr/>
        <a:lstStyle/>
        <a:p>
          <a:endParaRPr lang="en-US" sz="4000"/>
        </a:p>
      </dgm:t>
    </dgm:pt>
    <dgm:pt modelId="{1104228F-8EA9-4058-9481-8802DA004960}" type="sibTrans" cxnId="{BB04D641-CD8F-4394-A76C-E53E91FB29AA}">
      <dgm:prSet/>
      <dgm:spPr/>
      <dgm:t>
        <a:bodyPr/>
        <a:lstStyle/>
        <a:p>
          <a:endParaRPr lang="en-US" sz="4000"/>
        </a:p>
      </dgm:t>
    </dgm:pt>
    <dgm:pt modelId="{C718E297-9FCE-4891-B734-92AED492B8B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Alert</a:t>
          </a:r>
        </a:p>
      </dgm:t>
    </dgm:pt>
    <dgm:pt modelId="{7F020942-6984-482A-B5BB-F043692D00F6}" type="parTrans" cxnId="{51F77604-4E61-4D36-BA72-2A6A69175209}">
      <dgm:prSet/>
      <dgm:spPr/>
      <dgm:t>
        <a:bodyPr/>
        <a:lstStyle/>
        <a:p>
          <a:endParaRPr lang="en-US" sz="4000"/>
        </a:p>
      </dgm:t>
    </dgm:pt>
    <dgm:pt modelId="{CC1BF6C6-3545-4AB0-89B6-9413281D52A4}" type="sibTrans" cxnId="{51F77604-4E61-4D36-BA72-2A6A69175209}">
      <dgm:prSet/>
      <dgm:spPr/>
      <dgm:t>
        <a:bodyPr/>
        <a:lstStyle/>
        <a:p>
          <a:endParaRPr lang="en-US" sz="4000"/>
        </a:p>
      </dgm:t>
    </dgm:pt>
    <dgm:pt modelId="{43B95652-7D19-4B0C-AFE1-48000FC2E86E}">
      <dgm:prSet custT="1"/>
      <dgm:spPr/>
      <dgm:t>
        <a:bodyPr/>
        <a:lstStyle/>
        <a:p>
          <a:r>
            <a:rPr lang="en-US" sz="2800" dirty="0"/>
            <a:t>Program Director</a:t>
          </a:r>
        </a:p>
      </dgm:t>
    </dgm:pt>
    <dgm:pt modelId="{7ADFB242-E1C0-4581-8C28-61C41C49CC9A}" type="parTrans" cxnId="{852866DD-5146-4FBE-80F0-ED196691C7B8}">
      <dgm:prSet/>
      <dgm:spPr/>
      <dgm:t>
        <a:bodyPr/>
        <a:lstStyle/>
        <a:p>
          <a:endParaRPr lang="en-US" sz="4000"/>
        </a:p>
      </dgm:t>
    </dgm:pt>
    <dgm:pt modelId="{200373E6-B374-4B5B-9F04-7D1DFDB3DF04}" type="sibTrans" cxnId="{852866DD-5146-4FBE-80F0-ED196691C7B8}">
      <dgm:prSet/>
      <dgm:spPr/>
      <dgm:t>
        <a:bodyPr/>
        <a:lstStyle/>
        <a:p>
          <a:endParaRPr lang="en-US" sz="4000"/>
        </a:p>
      </dgm:t>
    </dgm:pt>
    <dgm:pt modelId="{76C7F289-685B-104B-9A66-CE0DA9F6CB31}" type="pres">
      <dgm:prSet presAssocID="{BDF25DA7-2834-4745-945E-2D32A959F1A2}" presName="Name0" presStyleCnt="0">
        <dgm:presLayoutVars>
          <dgm:dir/>
          <dgm:animLvl val="lvl"/>
          <dgm:resizeHandles val="exact"/>
        </dgm:presLayoutVars>
      </dgm:prSet>
      <dgm:spPr/>
    </dgm:pt>
    <dgm:pt modelId="{D8B2C505-B5FD-EA44-AF3F-6566DE011CD1}" type="pres">
      <dgm:prSet presAssocID="{C718E297-9FCE-4891-B734-92AED492B8B6}" presName="boxAndChildren" presStyleCnt="0"/>
      <dgm:spPr/>
    </dgm:pt>
    <dgm:pt modelId="{CD9563B9-E26A-114A-A3E2-935D6E592775}" type="pres">
      <dgm:prSet presAssocID="{C718E297-9FCE-4891-B734-92AED492B8B6}" presName="parentTextBox" presStyleLbl="alignNode1" presStyleIdx="0" presStyleCnt="6"/>
      <dgm:spPr/>
    </dgm:pt>
    <dgm:pt modelId="{E03CF8E9-99E4-C745-91ED-B9C7ECBB9101}" type="pres">
      <dgm:prSet presAssocID="{C718E297-9FCE-4891-B734-92AED492B8B6}" presName="descendantBox" presStyleLbl="bgAccFollowNode1" presStyleIdx="0" presStyleCnt="6"/>
      <dgm:spPr/>
    </dgm:pt>
    <dgm:pt modelId="{BFFE2DC0-6613-5147-B0DB-87A2475DE887}" type="pres">
      <dgm:prSet presAssocID="{573DC3CE-2424-494E-913E-11FF8AD93948}" presName="sp" presStyleCnt="0"/>
      <dgm:spPr/>
    </dgm:pt>
    <dgm:pt modelId="{9A3E213F-8ECC-5442-9C22-D796F44023B7}" type="pres">
      <dgm:prSet presAssocID="{07703874-E436-42E1-85F1-5590D70E128E}" presName="arrowAndChildren" presStyleCnt="0"/>
      <dgm:spPr/>
    </dgm:pt>
    <dgm:pt modelId="{EA6BD169-238A-D946-BAE2-55B6DE0E7714}" type="pres">
      <dgm:prSet presAssocID="{07703874-E436-42E1-85F1-5590D70E128E}" presName="parentTextArrow" presStyleLbl="node1" presStyleIdx="0" presStyleCnt="0"/>
      <dgm:spPr/>
    </dgm:pt>
    <dgm:pt modelId="{D8E92223-3CCD-AB4F-9571-6E9E7DB369DA}" type="pres">
      <dgm:prSet presAssocID="{07703874-E436-42E1-85F1-5590D70E128E}" presName="arrow" presStyleLbl="alignNode1" presStyleIdx="1" presStyleCnt="6"/>
      <dgm:spPr/>
    </dgm:pt>
    <dgm:pt modelId="{5DB7F487-977D-EE43-9A2F-60ACFFA83AF9}" type="pres">
      <dgm:prSet presAssocID="{07703874-E436-42E1-85F1-5590D70E128E}" presName="descendantArrow" presStyleLbl="bgAccFollowNode1" presStyleIdx="1" presStyleCnt="6"/>
      <dgm:spPr/>
    </dgm:pt>
    <dgm:pt modelId="{CC99524C-6FE0-D340-BC28-B4802C7CD417}" type="pres">
      <dgm:prSet presAssocID="{59EA606C-68AB-4932-A2FD-DC4C75091A98}" presName="sp" presStyleCnt="0"/>
      <dgm:spPr/>
    </dgm:pt>
    <dgm:pt modelId="{5B91065B-7640-E24A-A445-950EF38481CB}" type="pres">
      <dgm:prSet presAssocID="{71B243D0-D378-4DD0-B3E7-BFFA20BFF60F}" presName="arrowAndChildren" presStyleCnt="0"/>
      <dgm:spPr/>
    </dgm:pt>
    <dgm:pt modelId="{A68F1CBB-2818-FD4B-AB08-8EC88EE44528}" type="pres">
      <dgm:prSet presAssocID="{71B243D0-D378-4DD0-B3E7-BFFA20BFF60F}" presName="parentTextArrow" presStyleLbl="node1" presStyleIdx="0" presStyleCnt="0"/>
      <dgm:spPr/>
    </dgm:pt>
    <dgm:pt modelId="{AF9C2008-D45E-A04D-ADD4-B8CE56A35D8A}" type="pres">
      <dgm:prSet presAssocID="{71B243D0-D378-4DD0-B3E7-BFFA20BFF60F}" presName="arrow" presStyleLbl="alignNode1" presStyleIdx="2" presStyleCnt="6"/>
      <dgm:spPr/>
    </dgm:pt>
    <dgm:pt modelId="{2CF167BA-6664-4A4C-8D52-A7101ABA84A2}" type="pres">
      <dgm:prSet presAssocID="{71B243D0-D378-4DD0-B3E7-BFFA20BFF60F}" presName="descendantArrow" presStyleLbl="bgAccFollowNode1" presStyleIdx="2" presStyleCnt="6"/>
      <dgm:spPr/>
    </dgm:pt>
    <dgm:pt modelId="{5E7C1FCD-9D02-4A41-B385-DD203E19A6F6}" type="pres">
      <dgm:prSet presAssocID="{A7AB2192-BAA6-4882-AE38-30EEA6423908}" presName="sp" presStyleCnt="0"/>
      <dgm:spPr/>
    </dgm:pt>
    <dgm:pt modelId="{A9101470-7E9D-9B4C-82DA-0296271DBCE7}" type="pres">
      <dgm:prSet presAssocID="{8605A516-D54C-4D54-8B45-71534F708C45}" presName="arrowAndChildren" presStyleCnt="0"/>
      <dgm:spPr/>
    </dgm:pt>
    <dgm:pt modelId="{EE9C1E3D-6B65-C349-97C0-9A8E1B225AB8}" type="pres">
      <dgm:prSet presAssocID="{8605A516-D54C-4D54-8B45-71534F708C45}" presName="parentTextArrow" presStyleLbl="node1" presStyleIdx="0" presStyleCnt="0"/>
      <dgm:spPr/>
    </dgm:pt>
    <dgm:pt modelId="{FC738DB9-7FE2-154A-9709-7D6F53B46C27}" type="pres">
      <dgm:prSet presAssocID="{8605A516-D54C-4D54-8B45-71534F708C45}" presName="arrow" presStyleLbl="alignNode1" presStyleIdx="3" presStyleCnt="6"/>
      <dgm:spPr/>
    </dgm:pt>
    <dgm:pt modelId="{6CBA4A93-0AF6-EE4A-8AFF-8475CE6AA7CE}" type="pres">
      <dgm:prSet presAssocID="{8605A516-D54C-4D54-8B45-71534F708C45}" presName="descendantArrow" presStyleLbl="bgAccFollowNode1" presStyleIdx="3" presStyleCnt="6"/>
      <dgm:spPr/>
    </dgm:pt>
    <dgm:pt modelId="{54C5FF4A-D60F-0D4E-931F-BB9143078252}" type="pres">
      <dgm:prSet presAssocID="{7B18DF38-96A7-4B50-BA9D-A2CFE74CD9F3}" presName="sp" presStyleCnt="0"/>
      <dgm:spPr/>
    </dgm:pt>
    <dgm:pt modelId="{A2CCA277-C53E-514E-A565-86FA9DAFDAF7}" type="pres">
      <dgm:prSet presAssocID="{0BA415F3-6605-4742-BE42-9BDE39AA2BF5}" presName="arrowAndChildren" presStyleCnt="0"/>
      <dgm:spPr/>
    </dgm:pt>
    <dgm:pt modelId="{D1CE8130-616A-254A-B376-C3F85DD5316D}" type="pres">
      <dgm:prSet presAssocID="{0BA415F3-6605-4742-BE42-9BDE39AA2BF5}" presName="parentTextArrow" presStyleLbl="node1" presStyleIdx="0" presStyleCnt="0"/>
      <dgm:spPr/>
    </dgm:pt>
    <dgm:pt modelId="{BD0A669A-1A51-8647-961E-B1E1C9E3EB6E}" type="pres">
      <dgm:prSet presAssocID="{0BA415F3-6605-4742-BE42-9BDE39AA2BF5}" presName="arrow" presStyleLbl="alignNode1" presStyleIdx="4" presStyleCnt="6"/>
      <dgm:spPr/>
    </dgm:pt>
    <dgm:pt modelId="{A1C5E52A-7CA5-C042-A3D4-84393EC9BC8E}" type="pres">
      <dgm:prSet presAssocID="{0BA415F3-6605-4742-BE42-9BDE39AA2BF5}" presName="descendantArrow" presStyleLbl="bgAccFollowNode1" presStyleIdx="4" presStyleCnt="6"/>
      <dgm:spPr/>
    </dgm:pt>
    <dgm:pt modelId="{6375C4A7-FE39-8847-A60C-85EE952BDA67}" type="pres">
      <dgm:prSet presAssocID="{DC450935-4334-40F5-B90F-CC7964650D14}" presName="sp" presStyleCnt="0"/>
      <dgm:spPr/>
    </dgm:pt>
    <dgm:pt modelId="{0C4EFABC-76D0-AC4D-BD3F-5CFF494C40F6}" type="pres">
      <dgm:prSet presAssocID="{78CBE75F-9BF9-4287-9EB8-CE299EED4DAE}" presName="arrowAndChildren" presStyleCnt="0"/>
      <dgm:spPr/>
    </dgm:pt>
    <dgm:pt modelId="{A27C3A6E-09EE-344F-9878-AB1CDEB0D37B}" type="pres">
      <dgm:prSet presAssocID="{78CBE75F-9BF9-4287-9EB8-CE299EED4DAE}" presName="parentTextArrow" presStyleLbl="node1" presStyleIdx="0" presStyleCnt="0"/>
      <dgm:spPr/>
    </dgm:pt>
    <dgm:pt modelId="{F437C367-804C-0848-A9E1-54E1909FD981}" type="pres">
      <dgm:prSet presAssocID="{78CBE75F-9BF9-4287-9EB8-CE299EED4DAE}" presName="arrow" presStyleLbl="alignNode1" presStyleIdx="5" presStyleCnt="6"/>
      <dgm:spPr/>
    </dgm:pt>
    <dgm:pt modelId="{2EEB3B9B-7151-A740-B771-2957ADDE21A6}" type="pres">
      <dgm:prSet presAssocID="{78CBE75F-9BF9-4287-9EB8-CE299EED4DAE}" presName="descendantArrow" presStyleLbl="bgAccFollowNode1" presStyleIdx="5" presStyleCnt="6"/>
      <dgm:spPr/>
    </dgm:pt>
  </dgm:ptLst>
  <dgm:cxnLst>
    <dgm:cxn modelId="{51F77604-4E61-4D36-BA72-2A6A69175209}" srcId="{BDF25DA7-2834-4745-945E-2D32A959F1A2}" destId="{C718E297-9FCE-4891-B734-92AED492B8B6}" srcOrd="5" destOrd="0" parTransId="{7F020942-6984-482A-B5BB-F043692D00F6}" sibTransId="{CC1BF6C6-3545-4AB0-89B6-9413281D52A4}"/>
    <dgm:cxn modelId="{BA88F407-FA48-1745-A5E5-0B2E41F950FE}" type="presOf" srcId="{43B95652-7D19-4B0C-AFE1-48000FC2E86E}" destId="{E03CF8E9-99E4-C745-91ED-B9C7ECBB9101}" srcOrd="0" destOrd="0" presId="urn:microsoft.com/office/officeart/2016/7/layout/VerticalDownArrowProcess"/>
    <dgm:cxn modelId="{2D199719-1C11-4E05-B7F0-CDE922D6C0DC}" srcId="{BDF25DA7-2834-4745-945E-2D32A959F1A2}" destId="{8605A516-D54C-4D54-8B45-71534F708C45}" srcOrd="2" destOrd="0" parTransId="{4C7D9EB4-7108-4937-9865-278C518A57A0}" sibTransId="{A7AB2192-BAA6-4882-AE38-30EEA6423908}"/>
    <dgm:cxn modelId="{3B0AA41A-75DA-2147-9E99-4C9300D6B325}" type="presOf" srcId="{0BA415F3-6605-4742-BE42-9BDE39AA2BF5}" destId="{D1CE8130-616A-254A-B376-C3F85DD5316D}" srcOrd="0" destOrd="0" presId="urn:microsoft.com/office/officeart/2016/7/layout/VerticalDownArrowProcess"/>
    <dgm:cxn modelId="{F9531725-05B8-954C-8614-4B67C2382E0B}" type="presOf" srcId="{07703874-E436-42E1-85F1-5590D70E128E}" destId="{D8E92223-3CCD-AB4F-9571-6E9E7DB369DA}" srcOrd="1" destOrd="0" presId="urn:microsoft.com/office/officeart/2016/7/layout/VerticalDownArrowProcess"/>
    <dgm:cxn modelId="{440BC53D-B5E3-C54B-9273-33C64964C332}" type="presOf" srcId="{07703874-E436-42E1-85F1-5590D70E128E}" destId="{EA6BD169-238A-D946-BAE2-55B6DE0E7714}" srcOrd="0" destOrd="0" presId="urn:microsoft.com/office/officeart/2016/7/layout/VerticalDownArrowProcess"/>
    <dgm:cxn modelId="{BB04D641-CD8F-4394-A76C-E53E91FB29AA}" srcId="{07703874-E436-42E1-85F1-5590D70E128E}" destId="{8413527A-7E61-4D6B-BFCC-FDF256A11AB4}" srcOrd="0" destOrd="0" parTransId="{A7E37828-4FB1-48FA-8DE0-DBCA5BF4F3DE}" sibTransId="{1104228F-8EA9-4058-9481-8802DA004960}"/>
    <dgm:cxn modelId="{82F52962-C978-6E43-A5A4-B8488FCA1AD9}" type="presOf" srcId="{78CBE75F-9BF9-4287-9EB8-CE299EED4DAE}" destId="{F437C367-804C-0848-A9E1-54E1909FD981}" srcOrd="1" destOrd="0" presId="urn:microsoft.com/office/officeart/2016/7/layout/VerticalDownArrowProcess"/>
    <dgm:cxn modelId="{6DDA1463-29B8-5146-84F4-28DD34092BF9}" type="presOf" srcId="{8933BF86-52DE-4537-BD60-F253BB062E5C}" destId="{2CF167BA-6664-4A4C-8D52-A7101ABA84A2}" srcOrd="0" destOrd="0" presId="urn:microsoft.com/office/officeart/2016/7/layout/VerticalDownArrowProcess"/>
    <dgm:cxn modelId="{F809DA4A-21CC-1647-B019-B810BDCEFE5D}" type="presOf" srcId="{76F8EE65-1684-42CA-A116-F5AB4AB74C03}" destId="{2EEB3B9B-7151-A740-B771-2957ADDE21A6}" srcOrd="0" destOrd="0" presId="urn:microsoft.com/office/officeart/2016/7/layout/VerticalDownArrowProcess"/>
    <dgm:cxn modelId="{1689F86B-58BA-45E7-ACD3-147C1C190EDB}" srcId="{BDF25DA7-2834-4745-945E-2D32A959F1A2}" destId="{0BA415F3-6605-4742-BE42-9BDE39AA2BF5}" srcOrd="1" destOrd="0" parTransId="{3A282E7D-15FA-41A6-BA8E-DF83E2844C2F}" sibTransId="{7B18DF38-96A7-4B50-BA9D-A2CFE74CD9F3}"/>
    <dgm:cxn modelId="{120CEF4C-51C3-4096-AF43-D2C2719B5F59}" srcId="{BDF25DA7-2834-4745-945E-2D32A959F1A2}" destId="{78CBE75F-9BF9-4287-9EB8-CE299EED4DAE}" srcOrd="0" destOrd="0" parTransId="{928D6C9F-A6AB-4621-9749-879ED9477D8A}" sibTransId="{DC450935-4334-40F5-B90F-CC7964650D14}"/>
    <dgm:cxn modelId="{30E52E74-4759-8949-987E-91E8407CF25C}" type="presOf" srcId="{71B243D0-D378-4DD0-B3E7-BFFA20BFF60F}" destId="{AF9C2008-D45E-A04D-ADD4-B8CE56A35D8A}" srcOrd="1" destOrd="0" presId="urn:microsoft.com/office/officeart/2016/7/layout/VerticalDownArrowProcess"/>
    <dgm:cxn modelId="{243A3D80-C16B-4426-85CD-B8507755DE73}" srcId="{78CBE75F-9BF9-4287-9EB8-CE299EED4DAE}" destId="{76F8EE65-1684-42CA-A116-F5AB4AB74C03}" srcOrd="0" destOrd="0" parTransId="{09B14523-B570-4BC2-A07B-5DBC728FC5EB}" sibTransId="{5DF4EF40-BC19-4DBB-9B40-5B77AE903A1B}"/>
    <dgm:cxn modelId="{AA91C481-0E49-204D-9ED0-AEA712EF9F59}" type="presOf" srcId="{BDF25DA7-2834-4745-945E-2D32A959F1A2}" destId="{76C7F289-685B-104B-9A66-CE0DA9F6CB31}" srcOrd="0" destOrd="0" presId="urn:microsoft.com/office/officeart/2016/7/layout/VerticalDownArrowProcess"/>
    <dgm:cxn modelId="{11EBF385-8578-C24E-B21B-0C8FBF414C5B}" type="presOf" srcId="{8605A516-D54C-4D54-8B45-71534F708C45}" destId="{FC738DB9-7FE2-154A-9709-7D6F53B46C27}" srcOrd="1" destOrd="0" presId="urn:microsoft.com/office/officeart/2016/7/layout/VerticalDownArrowProcess"/>
    <dgm:cxn modelId="{BC83B48B-B120-EA47-AC25-1E3CBF72A6C1}" type="presOf" srcId="{8413527A-7E61-4D6B-BFCC-FDF256A11AB4}" destId="{5DB7F487-977D-EE43-9A2F-60ACFFA83AF9}" srcOrd="0" destOrd="0" presId="urn:microsoft.com/office/officeart/2016/7/layout/VerticalDownArrowProcess"/>
    <dgm:cxn modelId="{95C0BB8F-DFF1-A74F-ACA6-E18540FC7B11}" type="presOf" srcId="{4D1FC23B-B869-4ECA-BF91-D52E2E3D558A}" destId="{6CBA4A93-0AF6-EE4A-8AFF-8475CE6AA7CE}" srcOrd="0" destOrd="0" presId="urn:microsoft.com/office/officeart/2016/7/layout/VerticalDownArrowProcess"/>
    <dgm:cxn modelId="{CC31AB93-6272-174E-A5EF-A65DB749D481}" type="presOf" srcId="{C718E297-9FCE-4891-B734-92AED492B8B6}" destId="{CD9563B9-E26A-114A-A3E2-935D6E592775}" srcOrd="0" destOrd="0" presId="urn:microsoft.com/office/officeart/2016/7/layout/VerticalDownArrowProcess"/>
    <dgm:cxn modelId="{B48DA3A4-D53C-7E4D-BC5C-870094E1D8C8}" type="presOf" srcId="{8605A516-D54C-4D54-8B45-71534F708C45}" destId="{EE9C1E3D-6B65-C349-97C0-9A8E1B225AB8}" srcOrd="0" destOrd="0" presId="urn:microsoft.com/office/officeart/2016/7/layout/VerticalDownArrowProcess"/>
    <dgm:cxn modelId="{1E613CB1-7E7E-4198-922E-E13698975540}" srcId="{BDF25DA7-2834-4745-945E-2D32A959F1A2}" destId="{71B243D0-D378-4DD0-B3E7-BFFA20BFF60F}" srcOrd="3" destOrd="0" parTransId="{A17BF331-D491-4F1A-947C-D96F05D42E5D}" sibTransId="{59EA606C-68AB-4932-A2FD-DC4C75091A98}"/>
    <dgm:cxn modelId="{A32479B7-5E29-134D-A8F4-341249D73859}" type="presOf" srcId="{0BA415F3-6605-4742-BE42-9BDE39AA2BF5}" destId="{BD0A669A-1A51-8647-961E-B1E1C9E3EB6E}" srcOrd="1" destOrd="0" presId="urn:microsoft.com/office/officeart/2016/7/layout/VerticalDownArrowProcess"/>
    <dgm:cxn modelId="{4688CABA-43B5-4F8F-A04D-74540E64199D}" srcId="{0BA415F3-6605-4742-BE42-9BDE39AA2BF5}" destId="{97D48D6F-54A0-4374-82D1-DF14AE01F790}" srcOrd="0" destOrd="0" parTransId="{93A0E238-0318-4C67-B10A-D530511DADAC}" sibTransId="{1AFC3C12-B89E-4E73-A167-0A1541BD72F6}"/>
    <dgm:cxn modelId="{1895ABBC-9C3A-4871-866C-B72E871CDD87}" srcId="{8605A516-D54C-4D54-8B45-71534F708C45}" destId="{4D1FC23B-B869-4ECA-BF91-D52E2E3D558A}" srcOrd="0" destOrd="0" parTransId="{D2CF1332-BFA8-4EC7-9B02-D67D7209FAC7}" sibTransId="{A7C2659B-1D7E-4FDB-976A-EF99249C61A2}"/>
    <dgm:cxn modelId="{014DB3CB-D1DE-6D48-8924-97D5948419C8}" type="presOf" srcId="{71B243D0-D378-4DD0-B3E7-BFFA20BFF60F}" destId="{A68F1CBB-2818-FD4B-AB08-8EC88EE44528}" srcOrd="0" destOrd="0" presId="urn:microsoft.com/office/officeart/2016/7/layout/VerticalDownArrowProcess"/>
    <dgm:cxn modelId="{D21202CE-D890-FC4A-A64E-27024E97D666}" type="presOf" srcId="{97D48D6F-54A0-4374-82D1-DF14AE01F790}" destId="{A1C5E52A-7CA5-C042-A3D4-84393EC9BC8E}" srcOrd="0" destOrd="0" presId="urn:microsoft.com/office/officeart/2016/7/layout/VerticalDownArrowProcess"/>
    <dgm:cxn modelId="{852866DD-5146-4FBE-80F0-ED196691C7B8}" srcId="{C718E297-9FCE-4891-B734-92AED492B8B6}" destId="{43B95652-7D19-4B0C-AFE1-48000FC2E86E}" srcOrd="0" destOrd="0" parTransId="{7ADFB242-E1C0-4581-8C28-61C41C49CC9A}" sibTransId="{200373E6-B374-4B5B-9F04-7D1DFDB3DF04}"/>
    <dgm:cxn modelId="{40C770E0-49E9-4D93-9759-74521399AF26}" srcId="{71B243D0-D378-4DD0-B3E7-BFFA20BFF60F}" destId="{8933BF86-52DE-4537-BD60-F253BB062E5C}" srcOrd="0" destOrd="0" parTransId="{7D31E36F-397D-4E28-BDBA-B24A508C2A47}" sibTransId="{6429EC97-E20B-460E-8D4B-E7E95F71DE51}"/>
    <dgm:cxn modelId="{2F8805E9-87F8-4697-945E-82566507492F}" srcId="{BDF25DA7-2834-4745-945E-2D32A959F1A2}" destId="{07703874-E436-42E1-85F1-5590D70E128E}" srcOrd="4" destOrd="0" parTransId="{8A05A2E7-B08A-4A11-95F0-F87D009849F3}" sibTransId="{573DC3CE-2424-494E-913E-11FF8AD93948}"/>
    <dgm:cxn modelId="{C2E124F4-DDCC-D14E-B9E7-414299F449FF}" type="presOf" srcId="{78CBE75F-9BF9-4287-9EB8-CE299EED4DAE}" destId="{A27C3A6E-09EE-344F-9878-AB1CDEB0D37B}" srcOrd="0" destOrd="0" presId="urn:microsoft.com/office/officeart/2016/7/layout/VerticalDownArrowProcess"/>
    <dgm:cxn modelId="{91BD5A00-DBFD-7E44-BD07-773F2CE3F33F}" type="presParOf" srcId="{76C7F289-685B-104B-9A66-CE0DA9F6CB31}" destId="{D8B2C505-B5FD-EA44-AF3F-6566DE011CD1}" srcOrd="0" destOrd="0" presId="urn:microsoft.com/office/officeart/2016/7/layout/VerticalDownArrowProcess"/>
    <dgm:cxn modelId="{0C5112C4-85BD-344C-99D2-C6F6A630C539}" type="presParOf" srcId="{D8B2C505-B5FD-EA44-AF3F-6566DE011CD1}" destId="{CD9563B9-E26A-114A-A3E2-935D6E592775}" srcOrd="0" destOrd="0" presId="urn:microsoft.com/office/officeart/2016/7/layout/VerticalDownArrowProcess"/>
    <dgm:cxn modelId="{2E6D7E71-B816-A34C-8924-C9927FE3ECF9}" type="presParOf" srcId="{D8B2C505-B5FD-EA44-AF3F-6566DE011CD1}" destId="{E03CF8E9-99E4-C745-91ED-B9C7ECBB9101}" srcOrd="1" destOrd="0" presId="urn:microsoft.com/office/officeart/2016/7/layout/VerticalDownArrowProcess"/>
    <dgm:cxn modelId="{FDC4A8CC-71D8-1846-B9C7-7545408EACBA}" type="presParOf" srcId="{76C7F289-685B-104B-9A66-CE0DA9F6CB31}" destId="{BFFE2DC0-6613-5147-B0DB-87A2475DE887}" srcOrd="1" destOrd="0" presId="urn:microsoft.com/office/officeart/2016/7/layout/VerticalDownArrowProcess"/>
    <dgm:cxn modelId="{A16B27A6-943C-C545-B953-DFECDED500F0}" type="presParOf" srcId="{76C7F289-685B-104B-9A66-CE0DA9F6CB31}" destId="{9A3E213F-8ECC-5442-9C22-D796F44023B7}" srcOrd="2" destOrd="0" presId="urn:microsoft.com/office/officeart/2016/7/layout/VerticalDownArrowProcess"/>
    <dgm:cxn modelId="{5C7337D1-AEFD-1D44-9B74-F48993FE0055}" type="presParOf" srcId="{9A3E213F-8ECC-5442-9C22-D796F44023B7}" destId="{EA6BD169-238A-D946-BAE2-55B6DE0E7714}" srcOrd="0" destOrd="0" presId="urn:microsoft.com/office/officeart/2016/7/layout/VerticalDownArrowProcess"/>
    <dgm:cxn modelId="{C7473D1D-8F45-F145-89CE-E605112CFE34}" type="presParOf" srcId="{9A3E213F-8ECC-5442-9C22-D796F44023B7}" destId="{D8E92223-3CCD-AB4F-9571-6E9E7DB369DA}" srcOrd="1" destOrd="0" presId="urn:microsoft.com/office/officeart/2016/7/layout/VerticalDownArrowProcess"/>
    <dgm:cxn modelId="{F41E7313-73D6-AF45-AE54-314F12F65022}" type="presParOf" srcId="{9A3E213F-8ECC-5442-9C22-D796F44023B7}" destId="{5DB7F487-977D-EE43-9A2F-60ACFFA83AF9}" srcOrd="2" destOrd="0" presId="urn:microsoft.com/office/officeart/2016/7/layout/VerticalDownArrowProcess"/>
    <dgm:cxn modelId="{3B661C17-2DFB-D044-BE26-5B0DEDE11766}" type="presParOf" srcId="{76C7F289-685B-104B-9A66-CE0DA9F6CB31}" destId="{CC99524C-6FE0-D340-BC28-B4802C7CD417}" srcOrd="3" destOrd="0" presId="urn:microsoft.com/office/officeart/2016/7/layout/VerticalDownArrowProcess"/>
    <dgm:cxn modelId="{5B6BBB38-6548-5C43-A0B1-A261E81D16E9}" type="presParOf" srcId="{76C7F289-685B-104B-9A66-CE0DA9F6CB31}" destId="{5B91065B-7640-E24A-A445-950EF38481CB}" srcOrd="4" destOrd="0" presId="urn:microsoft.com/office/officeart/2016/7/layout/VerticalDownArrowProcess"/>
    <dgm:cxn modelId="{81ACFBD0-787F-7441-A828-AC7C16E4764C}" type="presParOf" srcId="{5B91065B-7640-E24A-A445-950EF38481CB}" destId="{A68F1CBB-2818-FD4B-AB08-8EC88EE44528}" srcOrd="0" destOrd="0" presId="urn:microsoft.com/office/officeart/2016/7/layout/VerticalDownArrowProcess"/>
    <dgm:cxn modelId="{31527032-270C-5342-87DD-990642545EA6}" type="presParOf" srcId="{5B91065B-7640-E24A-A445-950EF38481CB}" destId="{AF9C2008-D45E-A04D-ADD4-B8CE56A35D8A}" srcOrd="1" destOrd="0" presId="urn:microsoft.com/office/officeart/2016/7/layout/VerticalDownArrowProcess"/>
    <dgm:cxn modelId="{4AC60CF9-BE11-424F-8275-EE96BFB9849A}" type="presParOf" srcId="{5B91065B-7640-E24A-A445-950EF38481CB}" destId="{2CF167BA-6664-4A4C-8D52-A7101ABA84A2}" srcOrd="2" destOrd="0" presId="urn:microsoft.com/office/officeart/2016/7/layout/VerticalDownArrowProcess"/>
    <dgm:cxn modelId="{543952DF-6167-E445-B6F2-4D5DE9109692}" type="presParOf" srcId="{76C7F289-685B-104B-9A66-CE0DA9F6CB31}" destId="{5E7C1FCD-9D02-4A41-B385-DD203E19A6F6}" srcOrd="5" destOrd="0" presId="urn:microsoft.com/office/officeart/2016/7/layout/VerticalDownArrowProcess"/>
    <dgm:cxn modelId="{3CC5CC3B-48E6-F244-9E29-F402FED9DE3E}" type="presParOf" srcId="{76C7F289-685B-104B-9A66-CE0DA9F6CB31}" destId="{A9101470-7E9D-9B4C-82DA-0296271DBCE7}" srcOrd="6" destOrd="0" presId="urn:microsoft.com/office/officeart/2016/7/layout/VerticalDownArrowProcess"/>
    <dgm:cxn modelId="{4CC1CEFC-FA86-FC44-BB77-9166E9784DBA}" type="presParOf" srcId="{A9101470-7E9D-9B4C-82DA-0296271DBCE7}" destId="{EE9C1E3D-6B65-C349-97C0-9A8E1B225AB8}" srcOrd="0" destOrd="0" presId="urn:microsoft.com/office/officeart/2016/7/layout/VerticalDownArrowProcess"/>
    <dgm:cxn modelId="{3B280E8E-987C-F745-B387-C0C3BB7E86EC}" type="presParOf" srcId="{A9101470-7E9D-9B4C-82DA-0296271DBCE7}" destId="{FC738DB9-7FE2-154A-9709-7D6F53B46C27}" srcOrd="1" destOrd="0" presId="urn:microsoft.com/office/officeart/2016/7/layout/VerticalDownArrowProcess"/>
    <dgm:cxn modelId="{1425F7D6-A65C-4841-8EA4-D934B5564525}" type="presParOf" srcId="{A9101470-7E9D-9B4C-82DA-0296271DBCE7}" destId="{6CBA4A93-0AF6-EE4A-8AFF-8475CE6AA7CE}" srcOrd="2" destOrd="0" presId="urn:microsoft.com/office/officeart/2016/7/layout/VerticalDownArrowProcess"/>
    <dgm:cxn modelId="{6A825FD7-20DE-CC4C-8869-B425C91B0399}" type="presParOf" srcId="{76C7F289-685B-104B-9A66-CE0DA9F6CB31}" destId="{54C5FF4A-D60F-0D4E-931F-BB9143078252}" srcOrd="7" destOrd="0" presId="urn:microsoft.com/office/officeart/2016/7/layout/VerticalDownArrowProcess"/>
    <dgm:cxn modelId="{549FA265-72A9-7D45-B16A-3EC0F0CBD1CA}" type="presParOf" srcId="{76C7F289-685B-104B-9A66-CE0DA9F6CB31}" destId="{A2CCA277-C53E-514E-A565-86FA9DAFDAF7}" srcOrd="8" destOrd="0" presId="urn:microsoft.com/office/officeart/2016/7/layout/VerticalDownArrowProcess"/>
    <dgm:cxn modelId="{EE5EEAF5-FD6A-8042-8BB9-73D88B009A56}" type="presParOf" srcId="{A2CCA277-C53E-514E-A565-86FA9DAFDAF7}" destId="{D1CE8130-616A-254A-B376-C3F85DD5316D}" srcOrd="0" destOrd="0" presId="urn:microsoft.com/office/officeart/2016/7/layout/VerticalDownArrowProcess"/>
    <dgm:cxn modelId="{FA339A9B-E092-FC43-A3F4-C366952A8AD1}" type="presParOf" srcId="{A2CCA277-C53E-514E-A565-86FA9DAFDAF7}" destId="{BD0A669A-1A51-8647-961E-B1E1C9E3EB6E}" srcOrd="1" destOrd="0" presId="urn:microsoft.com/office/officeart/2016/7/layout/VerticalDownArrowProcess"/>
    <dgm:cxn modelId="{4275C81B-7B61-BB49-A95D-5CBA8781DE3E}" type="presParOf" srcId="{A2CCA277-C53E-514E-A565-86FA9DAFDAF7}" destId="{A1C5E52A-7CA5-C042-A3D4-84393EC9BC8E}" srcOrd="2" destOrd="0" presId="urn:microsoft.com/office/officeart/2016/7/layout/VerticalDownArrowProcess"/>
    <dgm:cxn modelId="{0C155D19-E8C5-984C-9FF4-97DED95EEB4C}" type="presParOf" srcId="{76C7F289-685B-104B-9A66-CE0DA9F6CB31}" destId="{6375C4A7-FE39-8847-A60C-85EE952BDA67}" srcOrd="9" destOrd="0" presId="urn:microsoft.com/office/officeart/2016/7/layout/VerticalDownArrowProcess"/>
    <dgm:cxn modelId="{6BA5B4C0-07F8-A94F-877C-10FFA8EFE2C5}" type="presParOf" srcId="{76C7F289-685B-104B-9A66-CE0DA9F6CB31}" destId="{0C4EFABC-76D0-AC4D-BD3F-5CFF494C40F6}" srcOrd="10" destOrd="0" presId="urn:microsoft.com/office/officeart/2016/7/layout/VerticalDownArrowProcess"/>
    <dgm:cxn modelId="{6134DA34-595C-7040-B2A9-8E296DB3BEB3}" type="presParOf" srcId="{0C4EFABC-76D0-AC4D-BD3F-5CFF494C40F6}" destId="{A27C3A6E-09EE-344F-9878-AB1CDEB0D37B}" srcOrd="0" destOrd="0" presId="urn:microsoft.com/office/officeart/2016/7/layout/VerticalDownArrowProcess"/>
    <dgm:cxn modelId="{5783C637-7EE3-7349-9CA7-A61950F61841}" type="presParOf" srcId="{0C4EFABC-76D0-AC4D-BD3F-5CFF494C40F6}" destId="{F437C367-804C-0848-A9E1-54E1909FD981}" srcOrd="1" destOrd="0" presId="urn:microsoft.com/office/officeart/2016/7/layout/VerticalDownArrowProcess"/>
    <dgm:cxn modelId="{40F1610E-FA39-A345-8A1F-EF13A2C01DBD}" type="presParOf" srcId="{0C4EFABC-76D0-AC4D-BD3F-5CFF494C40F6}" destId="{2EEB3B9B-7151-A740-B771-2957ADDE21A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25DA7-2834-4745-945E-2D32A959F1A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CBE75F-9BF9-4287-9EB8-CE299EED4DA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Define</a:t>
          </a:r>
        </a:p>
      </dgm:t>
    </dgm:pt>
    <dgm:pt modelId="{928D6C9F-A6AB-4621-9749-879ED9477D8A}" type="parTrans" cxnId="{120CEF4C-51C3-4096-AF43-D2C2719B5F59}">
      <dgm:prSet/>
      <dgm:spPr/>
      <dgm:t>
        <a:bodyPr/>
        <a:lstStyle/>
        <a:p>
          <a:endParaRPr lang="en-US" sz="4000"/>
        </a:p>
      </dgm:t>
    </dgm:pt>
    <dgm:pt modelId="{DC450935-4334-40F5-B90F-CC7964650D14}" type="sibTrans" cxnId="{120CEF4C-51C3-4096-AF43-D2C2719B5F59}">
      <dgm:prSet/>
      <dgm:spPr/>
      <dgm:t>
        <a:bodyPr/>
        <a:lstStyle/>
        <a:p>
          <a:endParaRPr lang="en-US" sz="4000"/>
        </a:p>
      </dgm:t>
    </dgm:pt>
    <dgm:pt modelId="{76F8EE65-1684-42CA-A116-F5AB4AB74C03}">
      <dgm:prSet custT="1"/>
      <dgm:spPr/>
      <dgm:t>
        <a:bodyPr/>
        <a:lstStyle/>
        <a:p>
          <a:r>
            <a:rPr lang="en-US" sz="2800" dirty="0"/>
            <a:t>Wellness, Fatigue, Burnout</a:t>
          </a:r>
        </a:p>
      </dgm:t>
    </dgm:pt>
    <dgm:pt modelId="{09B14523-B570-4BC2-A07B-5DBC728FC5EB}" type="parTrans" cxnId="{243A3D80-C16B-4426-85CD-B8507755DE73}">
      <dgm:prSet/>
      <dgm:spPr/>
      <dgm:t>
        <a:bodyPr/>
        <a:lstStyle/>
        <a:p>
          <a:endParaRPr lang="en-US" sz="4000"/>
        </a:p>
      </dgm:t>
    </dgm:pt>
    <dgm:pt modelId="{5DF4EF40-BC19-4DBB-9B40-5B77AE903A1B}" type="sibTrans" cxnId="{243A3D80-C16B-4426-85CD-B8507755DE73}">
      <dgm:prSet/>
      <dgm:spPr/>
      <dgm:t>
        <a:bodyPr/>
        <a:lstStyle/>
        <a:p>
          <a:endParaRPr lang="en-US" sz="4000"/>
        </a:p>
      </dgm:t>
    </dgm:pt>
    <dgm:pt modelId="{0BA415F3-6605-4742-BE42-9BDE39AA2BF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Convey</a:t>
          </a:r>
        </a:p>
      </dgm:t>
    </dgm:pt>
    <dgm:pt modelId="{3A282E7D-15FA-41A6-BA8E-DF83E2844C2F}" type="parTrans" cxnId="{1689F86B-58BA-45E7-ACD3-147C1C190EDB}">
      <dgm:prSet/>
      <dgm:spPr/>
      <dgm:t>
        <a:bodyPr/>
        <a:lstStyle/>
        <a:p>
          <a:endParaRPr lang="en-US" sz="4000"/>
        </a:p>
      </dgm:t>
    </dgm:pt>
    <dgm:pt modelId="{7B18DF38-96A7-4B50-BA9D-A2CFE74CD9F3}" type="sibTrans" cxnId="{1689F86B-58BA-45E7-ACD3-147C1C190EDB}">
      <dgm:prSet/>
      <dgm:spPr/>
      <dgm:t>
        <a:bodyPr/>
        <a:lstStyle/>
        <a:p>
          <a:endParaRPr lang="en-US" sz="4000"/>
        </a:p>
      </dgm:t>
    </dgm:pt>
    <dgm:pt modelId="{97D48D6F-54A0-4374-82D1-DF14AE01F790}">
      <dgm:prSet custT="1"/>
      <dgm:spPr/>
      <dgm:t>
        <a:bodyPr/>
        <a:lstStyle/>
        <a:p>
          <a:r>
            <a:rPr lang="en-US" sz="2800" dirty="0"/>
            <a:t>Harmful sequelae of fatigue and burnout</a:t>
          </a:r>
        </a:p>
      </dgm:t>
    </dgm:pt>
    <dgm:pt modelId="{93A0E238-0318-4C67-B10A-D530511DADAC}" type="parTrans" cxnId="{4688CABA-43B5-4F8F-A04D-74540E64199D}">
      <dgm:prSet/>
      <dgm:spPr/>
      <dgm:t>
        <a:bodyPr/>
        <a:lstStyle/>
        <a:p>
          <a:endParaRPr lang="en-US" sz="4000"/>
        </a:p>
      </dgm:t>
    </dgm:pt>
    <dgm:pt modelId="{1AFC3C12-B89E-4E73-A167-0A1541BD72F6}" type="sibTrans" cxnId="{4688CABA-43B5-4F8F-A04D-74540E64199D}">
      <dgm:prSet/>
      <dgm:spPr/>
      <dgm:t>
        <a:bodyPr/>
        <a:lstStyle/>
        <a:p>
          <a:endParaRPr lang="en-US" sz="4000"/>
        </a:p>
      </dgm:t>
    </dgm:pt>
    <dgm:pt modelId="{8605A516-D54C-4D54-8B45-71534F708C4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Assess</a:t>
          </a:r>
        </a:p>
      </dgm:t>
    </dgm:pt>
    <dgm:pt modelId="{4C7D9EB4-7108-4937-9865-278C518A57A0}" type="parTrans" cxnId="{2D199719-1C11-4E05-B7F0-CDE922D6C0DC}">
      <dgm:prSet/>
      <dgm:spPr/>
      <dgm:t>
        <a:bodyPr/>
        <a:lstStyle/>
        <a:p>
          <a:endParaRPr lang="en-US" sz="4000"/>
        </a:p>
      </dgm:t>
    </dgm:pt>
    <dgm:pt modelId="{A7AB2192-BAA6-4882-AE38-30EEA6423908}" type="sibTrans" cxnId="{2D199719-1C11-4E05-B7F0-CDE922D6C0DC}">
      <dgm:prSet/>
      <dgm:spPr/>
      <dgm:t>
        <a:bodyPr/>
        <a:lstStyle/>
        <a:p>
          <a:endParaRPr lang="en-US" sz="4000"/>
        </a:p>
      </dgm:t>
    </dgm:pt>
    <dgm:pt modelId="{4D1FC23B-B869-4ECA-BF91-D52E2E3D558A}">
      <dgm:prSet custT="1"/>
      <dgm:spPr/>
      <dgm:t>
        <a:bodyPr/>
        <a:lstStyle/>
        <a:p>
          <a:r>
            <a:rPr lang="en-US" sz="2800" dirty="0"/>
            <a:t>Symptoms of burnout, depression and substance abuse in self and others (tools)</a:t>
          </a:r>
        </a:p>
      </dgm:t>
    </dgm:pt>
    <dgm:pt modelId="{D2CF1332-BFA8-4EC7-9B02-D67D7209FAC7}" type="parTrans" cxnId="{1895ABBC-9C3A-4871-866C-B72E871CDD87}">
      <dgm:prSet/>
      <dgm:spPr/>
      <dgm:t>
        <a:bodyPr/>
        <a:lstStyle/>
        <a:p>
          <a:endParaRPr lang="en-US" sz="4000"/>
        </a:p>
      </dgm:t>
    </dgm:pt>
    <dgm:pt modelId="{A7C2659B-1D7E-4FDB-976A-EF99249C61A2}" type="sibTrans" cxnId="{1895ABBC-9C3A-4871-866C-B72E871CDD87}">
      <dgm:prSet/>
      <dgm:spPr/>
      <dgm:t>
        <a:bodyPr/>
        <a:lstStyle/>
        <a:p>
          <a:endParaRPr lang="en-US" sz="4000"/>
        </a:p>
      </dgm:t>
    </dgm:pt>
    <dgm:pt modelId="{71B243D0-D378-4DD0-B3E7-BFFA20BFF60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>
              <a:solidFill>
                <a:schemeClr val="bg1"/>
              </a:solidFill>
            </a:rPr>
            <a:t>Identify</a:t>
          </a:r>
        </a:p>
      </dgm:t>
    </dgm:pt>
    <dgm:pt modelId="{A17BF331-D491-4F1A-947C-D96F05D42E5D}" type="parTrans" cxnId="{1E613CB1-7E7E-4198-922E-E13698975540}">
      <dgm:prSet/>
      <dgm:spPr/>
      <dgm:t>
        <a:bodyPr/>
        <a:lstStyle/>
        <a:p>
          <a:endParaRPr lang="en-US" sz="4000"/>
        </a:p>
      </dgm:t>
    </dgm:pt>
    <dgm:pt modelId="{59EA606C-68AB-4932-A2FD-DC4C75091A98}" type="sibTrans" cxnId="{1E613CB1-7E7E-4198-922E-E13698975540}">
      <dgm:prSet/>
      <dgm:spPr/>
      <dgm:t>
        <a:bodyPr/>
        <a:lstStyle/>
        <a:p>
          <a:endParaRPr lang="en-US" sz="4000"/>
        </a:p>
      </dgm:t>
    </dgm:pt>
    <dgm:pt modelId="{8933BF86-52DE-4537-BD60-F253BB062E5C}">
      <dgm:prSet custT="1"/>
      <dgm:spPr/>
      <dgm:t>
        <a:bodyPr/>
        <a:lstStyle/>
        <a:p>
          <a:r>
            <a:rPr lang="en-US" sz="2800" dirty="0"/>
            <a:t>Strategies of fatigue mitigation</a:t>
          </a:r>
        </a:p>
      </dgm:t>
    </dgm:pt>
    <dgm:pt modelId="{7D31E36F-397D-4E28-BDBA-B24A508C2A47}" type="parTrans" cxnId="{40C770E0-49E9-4D93-9759-74521399AF26}">
      <dgm:prSet/>
      <dgm:spPr/>
      <dgm:t>
        <a:bodyPr/>
        <a:lstStyle/>
        <a:p>
          <a:endParaRPr lang="en-US" sz="4000"/>
        </a:p>
      </dgm:t>
    </dgm:pt>
    <dgm:pt modelId="{6429EC97-E20B-460E-8D4B-E7E95F71DE51}" type="sibTrans" cxnId="{40C770E0-49E9-4D93-9759-74521399AF26}">
      <dgm:prSet/>
      <dgm:spPr/>
      <dgm:t>
        <a:bodyPr/>
        <a:lstStyle/>
        <a:p>
          <a:endParaRPr lang="en-US" sz="4000"/>
        </a:p>
      </dgm:t>
    </dgm:pt>
    <dgm:pt modelId="{07703874-E436-42E1-85F1-5590D70E128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Seek</a:t>
          </a:r>
        </a:p>
      </dgm:t>
    </dgm:pt>
    <dgm:pt modelId="{8A05A2E7-B08A-4A11-95F0-F87D009849F3}" type="parTrans" cxnId="{2F8805E9-87F8-4697-945E-82566507492F}">
      <dgm:prSet/>
      <dgm:spPr/>
      <dgm:t>
        <a:bodyPr/>
        <a:lstStyle/>
        <a:p>
          <a:endParaRPr lang="en-US" sz="4000"/>
        </a:p>
      </dgm:t>
    </dgm:pt>
    <dgm:pt modelId="{573DC3CE-2424-494E-913E-11FF8AD93948}" type="sibTrans" cxnId="{2F8805E9-87F8-4697-945E-82566507492F}">
      <dgm:prSet/>
      <dgm:spPr/>
      <dgm:t>
        <a:bodyPr/>
        <a:lstStyle/>
        <a:p>
          <a:endParaRPr lang="en-US" sz="4000"/>
        </a:p>
      </dgm:t>
    </dgm:pt>
    <dgm:pt modelId="{8413527A-7E61-4D6B-BFCC-FDF256A11AB4}">
      <dgm:prSet custT="1"/>
      <dgm:spPr/>
      <dgm:t>
        <a:bodyPr/>
        <a:lstStyle/>
        <a:p>
          <a:r>
            <a:rPr lang="en-US" sz="2800" dirty="0"/>
            <a:t>Help for self and others</a:t>
          </a:r>
        </a:p>
      </dgm:t>
    </dgm:pt>
    <dgm:pt modelId="{A7E37828-4FB1-48FA-8DE0-DBCA5BF4F3DE}" type="parTrans" cxnId="{BB04D641-CD8F-4394-A76C-E53E91FB29AA}">
      <dgm:prSet/>
      <dgm:spPr/>
      <dgm:t>
        <a:bodyPr/>
        <a:lstStyle/>
        <a:p>
          <a:endParaRPr lang="en-US" sz="4000"/>
        </a:p>
      </dgm:t>
    </dgm:pt>
    <dgm:pt modelId="{1104228F-8EA9-4058-9481-8802DA004960}" type="sibTrans" cxnId="{BB04D641-CD8F-4394-A76C-E53E91FB29AA}">
      <dgm:prSet/>
      <dgm:spPr/>
      <dgm:t>
        <a:bodyPr/>
        <a:lstStyle/>
        <a:p>
          <a:endParaRPr lang="en-US" sz="4000"/>
        </a:p>
      </dgm:t>
    </dgm:pt>
    <dgm:pt modelId="{C718E297-9FCE-4891-B734-92AED492B8B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Alert</a:t>
          </a:r>
        </a:p>
      </dgm:t>
    </dgm:pt>
    <dgm:pt modelId="{7F020942-6984-482A-B5BB-F043692D00F6}" type="parTrans" cxnId="{51F77604-4E61-4D36-BA72-2A6A69175209}">
      <dgm:prSet/>
      <dgm:spPr/>
      <dgm:t>
        <a:bodyPr/>
        <a:lstStyle/>
        <a:p>
          <a:endParaRPr lang="en-US" sz="4000"/>
        </a:p>
      </dgm:t>
    </dgm:pt>
    <dgm:pt modelId="{CC1BF6C6-3545-4AB0-89B6-9413281D52A4}" type="sibTrans" cxnId="{51F77604-4E61-4D36-BA72-2A6A69175209}">
      <dgm:prSet/>
      <dgm:spPr/>
      <dgm:t>
        <a:bodyPr/>
        <a:lstStyle/>
        <a:p>
          <a:endParaRPr lang="en-US" sz="4000"/>
        </a:p>
      </dgm:t>
    </dgm:pt>
    <dgm:pt modelId="{43B95652-7D19-4B0C-AFE1-48000FC2E86E}">
      <dgm:prSet custT="1"/>
      <dgm:spPr/>
      <dgm:t>
        <a:bodyPr/>
        <a:lstStyle/>
        <a:p>
          <a:r>
            <a:rPr lang="en-US" sz="2800" dirty="0"/>
            <a:t>Program Director</a:t>
          </a:r>
        </a:p>
      </dgm:t>
    </dgm:pt>
    <dgm:pt modelId="{7ADFB242-E1C0-4581-8C28-61C41C49CC9A}" type="parTrans" cxnId="{852866DD-5146-4FBE-80F0-ED196691C7B8}">
      <dgm:prSet/>
      <dgm:spPr/>
      <dgm:t>
        <a:bodyPr/>
        <a:lstStyle/>
        <a:p>
          <a:endParaRPr lang="en-US" sz="4000"/>
        </a:p>
      </dgm:t>
    </dgm:pt>
    <dgm:pt modelId="{200373E6-B374-4B5B-9F04-7D1DFDB3DF04}" type="sibTrans" cxnId="{852866DD-5146-4FBE-80F0-ED196691C7B8}">
      <dgm:prSet/>
      <dgm:spPr/>
      <dgm:t>
        <a:bodyPr/>
        <a:lstStyle/>
        <a:p>
          <a:endParaRPr lang="en-US" sz="4000"/>
        </a:p>
      </dgm:t>
    </dgm:pt>
    <dgm:pt modelId="{76C7F289-685B-104B-9A66-CE0DA9F6CB31}" type="pres">
      <dgm:prSet presAssocID="{BDF25DA7-2834-4745-945E-2D32A959F1A2}" presName="Name0" presStyleCnt="0">
        <dgm:presLayoutVars>
          <dgm:dir/>
          <dgm:animLvl val="lvl"/>
          <dgm:resizeHandles val="exact"/>
        </dgm:presLayoutVars>
      </dgm:prSet>
      <dgm:spPr/>
    </dgm:pt>
    <dgm:pt modelId="{D8B2C505-B5FD-EA44-AF3F-6566DE011CD1}" type="pres">
      <dgm:prSet presAssocID="{C718E297-9FCE-4891-B734-92AED492B8B6}" presName="boxAndChildren" presStyleCnt="0"/>
      <dgm:spPr/>
    </dgm:pt>
    <dgm:pt modelId="{CD9563B9-E26A-114A-A3E2-935D6E592775}" type="pres">
      <dgm:prSet presAssocID="{C718E297-9FCE-4891-B734-92AED492B8B6}" presName="parentTextBox" presStyleLbl="alignNode1" presStyleIdx="0" presStyleCnt="6"/>
      <dgm:spPr/>
    </dgm:pt>
    <dgm:pt modelId="{E03CF8E9-99E4-C745-91ED-B9C7ECBB9101}" type="pres">
      <dgm:prSet presAssocID="{C718E297-9FCE-4891-B734-92AED492B8B6}" presName="descendantBox" presStyleLbl="bgAccFollowNode1" presStyleIdx="0" presStyleCnt="6"/>
      <dgm:spPr/>
    </dgm:pt>
    <dgm:pt modelId="{BFFE2DC0-6613-5147-B0DB-87A2475DE887}" type="pres">
      <dgm:prSet presAssocID="{573DC3CE-2424-494E-913E-11FF8AD93948}" presName="sp" presStyleCnt="0"/>
      <dgm:spPr/>
    </dgm:pt>
    <dgm:pt modelId="{9A3E213F-8ECC-5442-9C22-D796F44023B7}" type="pres">
      <dgm:prSet presAssocID="{07703874-E436-42E1-85F1-5590D70E128E}" presName="arrowAndChildren" presStyleCnt="0"/>
      <dgm:spPr/>
    </dgm:pt>
    <dgm:pt modelId="{EA6BD169-238A-D946-BAE2-55B6DE0E7714}" type="pres">
      <dgm:prSet presAssocID="{07703874-E436-42E1-85F1-5590D70E128E}" presName="parentTextArrow" presStyleLbl="node1" presStyleIdx="0" presStyleCnt="0"/>
      <dgm:spPr/>
    </dgm:pt>
    <dgm:pt modelId="{D8E92223-3CCD-AB4F-9571-6E9E7DB369DA}" type="pres">
      <dgm:prSet presAssocID="{07703874-E436-42E1-85F1-5590D70E128E}" presName="arrow" presStyleLbl="alignNode1" presStyleIdx="1" presStyleCnt="6"/>
      <dgm:spPr/>
    </dgm:pt>
    <dgm:pt modelId="{5DB7F487-977D-EE43-9A2F-60ACFFA83AF9}" type="pres">
      <dgm:prSet presAssocID="{07703874-E436-42E1-85F1-5590D70E128E}" presName="descendantArrow" presStyleLbl="bgAccFollowNode1" presStyleIdx="1" presStyleCnt="6"/>
      <dgm:spPr/>
    </dgm:pt>
    <dgm:pt modelId="{CC99524C-6FE0-D340-BC28-B4802C7CD417}" type="pres">
      <dgm:prSet presAssocID="{59EA606C-68AB-4932-A2FD-DC4C75091A98}" presName="sp" presStyleCnt="0"/>
      <dgm:spPr/>
    </dgm:pt>
    <dgm:pt modelId="{5B91065B-7640-E24A-A445-950EF38481CB}" type="pres">
      <dgm:prSet presAssocID="{71B243D0-D378-4DD0-B3E7-BFFA20BFF60F}" presName="arrowAndChildren" presStyleCnt="0"/>
      <dgm:spPr/>
    </dgm:pt>
    <dgm:pt modelId="{A68F1CBB-2818-FD4B-AB08-8EC88EE44528}" type="pres">
      <dgm:prSet presAssocID="{71B243D0-D378-4DD0-B3E7-BFFA20BFF60F}" presName="parentTextArrow" presStyleLbl="node1" presStyleIdx="0" presStyleCnt="0"/>
      <dgm:spPr/>
    </dgm:pt>
    <dgm:pt modelId="{AF9C2008-D45E-A04D-ADD4-B8CE56A35D8A}" type="pres">
      <dgm:prSet presAssocID="{71B243D0-D378-4DD0-B3E7-BFFA20BFF60F}" presName="arrow" presStyleLbl="alignNode1" presStyleIdx="2" presStyleCnt="6"/>
      <dgm:spPr/>
    </dgm:pt>
    <dgm:pt modelId="{2CF167BA-6664-4A4C-8D52-A7101ABA84A2}" type="pres">
      <dgm:prSet presAssocID="{71B243D0-D378-4DD0-B3E7-BFFA20BFF60F}" presName="descendantArrow" presStyleLbl="bgAccFollowNode1" presStyleIdx="2" presStyleCnt="6"/>
      <dgm:spPr/>
    </dgm:pt>
    <dgm:pt modelId="{5E7C1FCD-9D02-4A41-B385-DD203E19A6F6}" type="pres">
      <dgm:prSet presAssocID="{A7AB2192-BAA6-4882-AE38-30EEA6423908}" presName="sp" presStyleCnt="0"/>
      <dgm:spPr/>
    </dgm:pt>
    <dgm:pt modelId="{A9101470-7E9D-9B4C-82DA-0296271DBCE7}" type="pres">
      <dgm:prSet presAssocID="{8605A516-D54C-4D54-8B45-71534F708C45}" presName="arrowAndChildren" presStyleCnt="0"/>
      <dgm:spPr/>
    </dgm:pt>
    <dgm:pt modelId="{EE9C1E3D-6B65-C349-97C0-9A8E1B225AB8}" type="pres">
      <dgm:prSet presAssocID="{8605A516-D54C-4D54-8B45-71534F708C45}" presName="parentTextArrow" presStyleLbl="node1" presStyleIdx="0" presStyleCnt="0"/>
      <dgm:spPr/>
    </dgm:pt>
    <dgm:pt modelId="{FC738DB9-7FE2-154A-9709-7D6F53B46C27}" type="pres">
      <dgm:prSet presAssocID="{8605A516-D54C-4D54-8B45-71534F708C45}" presName="arrow" presStyleLbl="alignNode1" presStyleIdx="3" presStyleCnt="6"/>
      <dgm:spPr/>
    </dgm:pt>
    <dgm:pt modelId="{6CBA4A93-0AF6-EE4A-8AFF-8475CE6AA7CE}" type="pres">
      <dgm:prSet presAssocID="{8605A516-D54C-4D54-8B45-71534F708C45}" presName="descendantArrow" presStyleLbl="bgAccFollowNode1" presStyleIdx="3" presStyleCnt="6"/>
      <dgm:spPr/>
    </dgm:pt>
    <dgm:pt modelId="{54C5FF4A-D60F-0D4E-931F-BB9143078252}" type="pres">
      <dgm:prSet presAssocID="{7B18DF38-96A7-4B50-BA9D-A2CFE74CD9F3}" presName="sp" presStyleCnt="0"/>
      <dgm:spPr/>
    </dgm:pt>
    <dgm:pt modelId="{A2CCA277-C53E-514E-A565-86FA9DAFDAF7}" type="pres">
      <dgm:prSet presAssocID="{0BA415F3-6605-4742-BE42-9BDE39AA2BF5}" presName="arrowAndChildren" presStyleCnt="0"/>
      <dgm:spPr/>
    </dgm:pt>
    <dgm:pt modelId="{D1CE8130-616A-254A-B376-C3F85DD5316D}" type="pres">
      <dgm:prSet presAssocID="{0BA415F3-6605-4742-BE42-9BDE39AA2BF5}" presName="parentTextArrow" presStyleLbl="node1" presStyleIdx="0" presStyleCnt="0"/>
      <dgm:spPr/>
    </dgm:pt>
    <dgm:pt modelId="{BD0A669A-1A51-8647-961E-B1E1C9E3EB6E}" type="pres">
      <dgm:prSet presAssocID="{0BA415F3-6605-4742-BE42-9BDE39AA2BF5}" presName="arrow" presStyleLbl="alignNode1" presStyleIdx="4" presStyleCnt="6"/>
      <dgm:spPr/>
    </dgm:pt>
    <dgm:pt modelId="{A1C5E52A-7CA5-C042-A3D4-84393EC9BC8E}" type="pres">
      <dgm:prSet presAssocID="{0BA415F3-6605-4742-BE42-9BDE39AA2BF5}" presName="descendantArrow" presStyleLbl="bgAccFollowNode1" presStyleIdx="4" presStyleCnt="6"/>
      <dgm:spPr/>
    </dgm:pt>
    <dgm:pt modelId="{6375C4A7-FE39-8847-A60C-85EE952BDA67}" type="pres">
      <dgm:prSet presAssocID="{DC450935-4334-40F5-B90F-CC7964650D14}" presName="sp" presStyleCnt="0"/>
      <dgm:spPr/>
    </dgm:pt>
    <dgm:pt modelId="{0C4EFABC-76D0-AC4D-BD3F-5CFF494C40F6}" type="pres">
      <dgm:prSet presAssocID="{78CBE75F-9BF9-4287-9EB8-CE299EED4DAE}" presName="arrowAndChildren" presStyleCnt="0"/>
      <dgm:spPr/>
    </dgm:pt>
    <dgm:pt modelId="{A27C3A6E-09EE-344F-9878-AB1CDEB0D37B}" type="pres">
      <dgm:prSet presAssocID="{78CBE75F-9BF9-4287-9EB8-CE299EED4DAE}" presName="parentTextArrow" presStyleLbl="node1" presStyleIdx="0" presStyleCnt="0"/>
      <dgm:spPr/>
    </dgm:pt>
    <dgm:pt modelId="{F437C367-804C-0848-A9E1-54E1909FD981}" type="pres">
      <dgm:prSet presAssocID="{78CBE75F-9BF9-4287-9EB8-CE299EED4DAE}" presName="arrow" presStyleLbl="alignNode1" presStyleIdx="5" presStyleCnt="6"/>
      <dgm:spPr/>
    </dgm:pt>
    <dgm:pt modelId="{2EEB3B9B-7151-A740-B771-2957ADDE21A6}" type="pres">
      <dgm:prSet presAssocID="{78CBE75F-9BF9-4287-9EB8-CE299EED4DAE}" presName="descendantArrow" presStyleLbl="bgAccFollowNode1" presStyleIdx="5" presStyleCnt="6"/>
      <dgm:spPr/>
    </dgm:pt>
  </dgm:ptLst>
  <dgm:cxnLst>
    <dgm:cxn modelId="{51F77604-4E61-4D36-BA72-2A6A69175209}" srcId="{BDF25DA7-2834-4745-945E-2D32A959F1A2}" destId="{C718E297-9FCE-4891-B734-92AED492B8B6}" srcOrd="5" destOrd="0" parTransId="{7F020942-6984-482A-B5BB-F043692D00F6}" sibTransId="{CC1BF6C6-3545-4AB0-89B6-9413281D52A4}"/>
    <dgm:cxn modelId="{BA88F407-FA48-1745-A5E5-0B2E41F950FE}" type="presOf" srcId="{43B95652-7D19-4B0C-AFE1-48000FC2E86E}" destId="{E03CF8E9-99E4-C745-91ED-B9C7ECBB9101}" srcOrd="0" destOrd="0" presId="urn:microsoft.com/office/officeart/2016/7/layout/VerticalDownArrowProcess"/>
    <dgm:cxn modelId="{2D199719-1C11-4E05-B7F0-CDE922D6C0DC}" srcId="{BDF25DA7-2834-4745-945E-2D32A959F1A2}" destId="{8605A516-D54C-4D54-8B45-71534F708C45}" srcOrd="2" destOrd="0" parTransId="{4C7D9EB4-7108-4937-9865-278C518A57A0}" sibTransId="{A7AB2192-BAA6-4882-AE38-30EEA6423908}"/>
    <dgm:cxn modelId="{3B0AA41A-75DA-2147-9E99-4C9300D6B325}" type="presOf" srcId="{0BA415F3-6605-4742-BE42-9BDE39AA2BF5}" destId="{D1CE8130-616A-254A-B376-C3F85DD5316D}" srcOrd="0" destOrd="0" presId="urn:microsoft.com/office/officeart/2016/7/layout/VerticalDownArrowProcess"/>
    <dgm:cxn modelId="{F9531725-05B8-954C-8614-4B67C2382E0B}" type="presOf" srcId="{07703874-E436-42E1-85F1-5590D70E128E}" destId="{D8E92223-3CCD-AB4F-9571-6E9E7DB369DA}" srcOrd="1" destOrd="0" presId="urn:microsoft.com/office/officeart/2016/7/layout/VerticalDownArrowProcess"/>
    <dgm:cxn modelId="{440BC53D-B5E3-C54B-9273-33C64964C332}" type="presOf" srcId="{07703874-E436-42E1-85F1-5590D70E128E}" destId="{EA6BD169-238A-D946-BAE2-55B6DE0E7714}" srcOrd="0" destOrd="0" presId="urn:microsoft.com/office/officeart/2016/7/layout/VerticalDownArrowProcess"/>
    <dgm:cxn modelId="{BB04D641-CD8F-4394-A76C-E53E91FB29AA}" srcId="{07703874-E436-42E1-85F1-5590D70E128E}" destId="{8413527A-7E61-4D6B-BFCC-FDF256A11AB4}" srcOrd="0" destOrd="0" parTransId="{A7E37828-4FB1-48FA-8DE0-DBCA5BF4F3DE}" sibTransId="{1104228F-8EA9-4058-9481-8802DA004960}"/>
    <dgm:cxn modelId="{82F52962-C978-6E43-A5A4-B8488FCA1AD9}" type="presOf" srcId="{78CBE75F-9BF9-4287-9EB8-CE299EED4DAE}" destId="{F437C367-804C-0848-A9E1-54E1909FD981}" srcOrd="1" destOrd="0" presId="urn:microsoft.com/office/officeart/2016/7/layout/VerticalDownArrowProcess"/>
    <dgm:cxn modelId="{6DDA1463-29B8-5146-84F4-28DD34092BF9}" type="presOf" srcId="{8933BF86-52DE-4537-BD60-F253BB062E5C}" destId="{2CF167BA-6664-4A4C-8D52-A7101ABA84A2}" srcOrd="0" destOrd="0" presId="urn:microsoft.com/office/officeart/2016/7/layout/VerticalDownArrowProcess"/>
    <dgm:cxn modelId="{F809DA4A-21CC-1647-B019-B810BDCEFE5D}" type="presOf" srcId="{76F8EE65-1684-42CA-A116-F5AB4AB74C03}" destId="{2EEB3B9B-7151-A740-B771-2957ADDE21A6}" srcOrd="0" destOrd="0" presId="urn:microsoft.com/office/officeart/2016/7/layout/VerticalDownArrowProcess"/>
    <dgm:cxn modelId="{1689F86B-58BA-45E7-ACD3-147C1C190EDB}" srcId="{BDF25DA7-2834-4745-945E-2D32A959F1A2}" destId="{0BA415F3-6605-4742-BE42-9BDE39AA2BF5}" srcOrd="1" destOrd="0" parTransId="{3A282E7D-15FA-41A6-BA8E-DF83E2844C2F}" sibTransId="{7B18DF38-96A7-4B50-BA9D-A2CFE74CD9F3}"/>
    <dgm:cxn modelId="{120CEF4C-51C3-4096-AF43-D2C2719B5F59}" srcId="{BDF25DA7-2834-4745-945E-2D32A959F1A2}" destId="{78CBE75F-9BF9-4287-9EB8-CE299EED4DAE}" srcOrd="0" destOrd="0" parTransId="{928D6C9F-A6AB-4621-9749-879ED9477D8A}" sibTransId="{DC450935-4334-40F5-B90F-CC7964650D14}"/>
    <dgm:cxn modelId="{30E52E74-4759-8949-987E-91E8407CF25C}" type="presOf" srcId="{71B243D0-D378-4DD0-B3E7-BFFA20BFF60F}" destId="{AF9C2008-D45E-A04D-ADD4-B8CE56A35D8A}" srcOrd="1" destOrd="0" presId="urn:microsoft.com/office/officeart/2016/7/layout/VerticalDownArrowProcess"/>
    <dgm:cxn modelId="{243A3D80-C16B-4426-85CD-B8507755DE73}" srcId="{78CBE75F-9BF9-4287-9EB8-CE299EED4DAE}" destId="{76F8EE65-1684-42CA-A116-F5AB4AB74C03}" srcOrd="0" destOrd="0" parTransId="{09B14523-B570-4BC2-A07B-5DBC728FC5EB}" sibTransId="{5DF4EF40-BC19-4DBB-9B40-5B77AE903A1B}"/>
    <dgm:cxn modelId="{AA91C481-0E49-204D-9ED0-AEA712EF9F59}" type="presOf" srcId="{BDF25DA7-2834-4745-945E-2D32A959F1A2}" destId="{76C7F289-685B-104B-9A66-CE0DA9F6CB31}" srcOrd="0" destOrd="0" presId="urn:microsoft.com/office/officeart/2016/7/layout/VerticalDownArrowProcess"/>
    <dgm:cxn modelId="{11EBF385-8578-C24E-B21B-0C8FBF414C5B}" type="presOf" srcId="{8605A516-D54C-4D54-8B45-71534F708C45}" destId="{FC738DB9-7FE2-154A-9709-7D6F53B46C27}" srcOrd="1" destOrd="0" presId="urn:microsoft.com/office/officeart/2016/7/layout/VerticalDownArrowProcess"/>
    <dgm:cxn modelId="{BC83B48B-B120-EA47-AC25-1E3CBF72A6C1}" type="presOf" srcId="{8413527A-7E61-4D6B-BFCC-FDF256A11AB4}" destId="{5DB7F487-977D-EE43-9A2F-60ACFFA83AF9}" srcOrd="0" destOrd="0" presId="urn:microsoft.com/office/officeart/2016/7/layout/VerticalDownArrowProcess"/>
    <dgm:cxn modelId="{95C0BB8F-DFF1-A74F-ACA6-E18540FC7B11}" type="presOf" srcId="{4D1FC23B-B869-4ECA-BF91-D52E2E3D558A}" destId="{6CBA4A93-0AF6-EE4A-8AFF-8475CE6AA7CE}" srcOrd="0" destOrd="0" presId="urn:microsoft.com/office/officeart/2016/7/layout/VerticalDownArrowProcess"/>
    <dgm:cxn modelId="{CC31AB93-6272-174E-A5EF-A65DB749D481}" type="presOf" srcId="{C718E297-9FCE-4891-B734-92AED492B8B6}" destId="{CD9563B9-E26A-114A-A3E2-935D6E592775}" srcOrd="0" destOrd="0" presId="urn:microsoft.com/office/officeart/2016/7/layout/VerticalDownArrowProcess"/>
    <dgm:cxn modelId="{B48DA3A4-D53C-7E4D-BC5C-870094E1D8C8}" type="presOf" srcId="{8605A516-D54C-4D54-8B45-71534F708C45}" destId="{EE9C1E3D-6B65-C349-97C0-9A8E1B225AB8}" srcOrd="0" destOrd="0" presId="urn:microsoft.com/office/officeart/2016/7/layout/VerticalDownArrowProcess"/>
    <dgm:cxn modelId="{1E613CB1-7E7E-4198-922E-E13698975540}" srcId="{BDF25DA7-2834-4745-945E-2D32A959F1A2}" destId="{71B243D0-D378-4DD0-B3E7-BFFA20BFF60F}" srcOrd="3" destOrd="0" parTransId="{A17BF331-D491-4F1A-947C-D96F05D42E5D}" sibTransId="{59EA606C-68AB-4932-A2FD-DC4C75091A98}"/>
    <dgm:cxn modelId="{A32479B7-5E29-134D-A8F4-341249D73859}" type="presOf" srcId="{0BA415F3-6605-4742-BE42-9BDE39AA2BF5}" destId="{BD0A669A-1A51-8647-961E-B1E1C9E3EB6E}" srcOrd="1" destOrd="0" presId="urn:microsoft.com/office/officeart/2016/7/layout/VerticalDownArrowProcess"/>
    <dgm:cxn modelId="{4688CABA-43B5-4F8F-A04D-74540E64199D}" srcId="{0BA415F3-6605-4742-BE42-9BDE39AA2BF5}" destId="{97D48D6F-54A0-4374-82D1-DF14AE01F790}" srcOrd="0" destOrd="0" parTransId="{93A0E238-0318-4C67-B10A-D530511DADAC}" sibTransId="{1AFC3C12-B89E-4E73-A167-0A1541BD72F6}"/>
    <dgm:cxn modelId="{1895ABBC-9C3A-4871-866C-B72E871CDD87}" srcId="{8605A516-D54C-4D54-8B45-71534F708C45}" destId="{4D1FC23B-B869-4ECA-BF91-D52E2E3D558A}" srcOrd="0" destOrd="0" parTransId="{D2CF1332-BFA8-4EC7-9B02-D67D7209FAC7}" sibTransId="{A7C2659B-1D7E-4FDB-976A-EF99249C61A2}"/>
    <dgm:cxn modelId="{014DB3CB-D1DE-6D48-8924-97D5948419C8}" type="presOf" srcId="{71B243D0-D378-4DD0-B3E7-BFFA20BFF60F}" destId="{A68F1CBB-2818-FD4B-AB08-8EC88EE44528}" srcOrd="0" destOrd="0" presId="urn:microsoft.com/office/officeart/2016/7/layout/VerticalDownArrowProcess"/>
    <dgm:cxn modelId="{D21202CE-D890-FC4A-A64E-27024E97D666}" type="presOf" srcId="{97D48D6F-54A0-4374-82D1-DF14AE01F790}" destId="{A1C5E52A-7CA5-C042-A3D4-84393EC9BC8E}" srcOrd="0" destOrd="0" presId="urn:microsoft.com/office/officeart/2016/7/layout/VerticalDownArrowProcess"/>
    <dgm:cxn modelId="{852866DD-5146-4FBE-80F0-ED196691C7B8}" srcId="{C718E297-9FCE-4891-B734-92AED492B8B6}" destId="{43B95652-7D19-4B0C-AFE1-48000FC2E86E}" srcOrd="0" destOrd="0" parTransId="{7ADFB242-E1C0-4581-8C28-61C41C49CC9A}" sibTransId="{200373E6-B374-4B5B-9F04-7D1DFDB3DF04}"/>
    <dgm:cxn modelId="{40C770E0-49E9-4D93-9759-74521399AF26}" srcId="{71B243D0-D378-4DD0-B3E7-BFFA20BFF60F}" destId="{8933BF86-52DE-4537-BD60-F253BB062E5C}" srcOrd="0" destOrd="0" parTransId="{7D31E36F-397D-4E28-BDBA-B24A508C2A47}" sibTransId="{6429EC97-E20B-460E-8D4B-E7E95F71DE51}"/>
    <dgm:cxn modelId="{2F8805E9-87F8-4697-945E-82566507492F}" srcId="{BDF25DA7-2834-4745-945E-2D32A959F1A2}" destId="{07703874-E436-42E1-85F1-5590D70E128E}" srcOrd="4" destOrd="0" parTransId="{8A05A2E7-B08A-4A11-95F0-F87D009849F3}" sibTransId="{573DC3CE-2424-494E-913E-11FF8AD93948}"/>
    <dgm:cxn modelId="{C2E124F4-DDCC-D14E-B9E7-414299F449FF}" type="presOf" srcId="{78CBE75F-9BF9-4287-9EB8-CE299EED4DAE}" destId="{A27C3A6E-09EE-344F-9878-AB1CDEB0D37B}" srcOrd="0" destOrd="0" presId="urn:microsoft.com/office/officeart/2016/7/layout/VerticalDownArrowProcess"/>
    <dgm:cxn modelId="{91BD5A00-DBFD-7E44-BD07-773F2CE3F33F}" type="presParOf" srcId="{76C7F289-685B-104B-9A66-CE0DA9F6CB31}" destId="{D8B2C505-B5FD-EA44-AF3F-6566DE011CD1}" srcOrd="0" destOrd="0" presId="urn:microsoft.com/office/officeart/2016/7/layout/VerticalDownArrowProcess"/>
    <dgm:cxn modelId="{0C5112C4-85BD-344C-99D2-C6F6A630C539}" type="presParOf" srcId="{D8B2C505-B5FD-EA44-AF3F-6566DE011CD1}" destId="{CD9563B9-E26A-114A-A3E2-935D6E592775}" srcOrd="0" destOrd="0" presId="urn:microsoft.com/office/officeart/2016/7/layout/VerticalDownArrowProcess"/>
    <dgm:cxn modelId="{2E6D7E71-B816-A34C-8924-C9927FE3ECF9}" type="presParOf" srcId="{D8B2C505-B5FD-EA44-AF3F-6566DE011CD1}" destId="{E03CF8E9-99E4-C745-91ED-B9C7ECBB9101}" srcOrd="1" destOrd="0" presId="urn:microsoft.com/office/officeart/2016/7/layout/VerticalDownArrowProcess"/>
    <dgm:cxn modelId="{FDC4A8CC-71D8-1846-B9C7-7545408EACBA}" type="presParOf" srcId="{76C7F289-685B-104B-9A66-CE0DA9F6CB31}" destId="{BFFE2DC0-6613-5147-B0DB-87A2475DE887}" srcOrd="1" destOrd="0" presId="urn:microsoft.com/office/officeart/2016/7/layout/VerticalDownArrowProcess"/>
    <dgm:cxn modelId="{A16B27A6-943C-C545-B953-DFECDED500F0}" type="presParOf" srcId="{76C7F289-685B-104B-9A66-CE0DA9F6CB31}" destId="{9A3E213F-8ECC-5442-9C22-D796F44023B7}" srcOrd="2" destOrd="0" presId="urn:microsoft.com/office/officeart/2016/7/layout/VerticalDownArrowProcess"/>
    <dgm:cxn modelId="{5C7337D1-AEFD-1D44-9B74-F48993FE0055}" type="presParOf" srcId="{9A3E213F-8ECC-5442-9C22-D796F44023B7}" destId="{EA6BD169-238A-D946-BAE2-55B6DE0E7714}" srcOrd="0" destOrd="0" presId="urn:microsoft.com/office/officeart/2016/7/layout/VerticalDownArrowProcess"/>
    <dgm:cxn modelId="{C7473D1D-8F45-F145-89CE-E605112CFE34}" type="presParOf" srcId="{9A3E213F-8ECC-5442-9C22-D796F44023B7}" destId="{D8E92223-3CCD-AB4F-9571-6E9E7DB369DA}" srcOrd="1" destOrd="0" presId="urn:microsoft.com/office/officeart/2016/7/layout/VerticalDownArrowProcess"/>
    <dgm:cxn modelId="{F41E7313-73D6-AF45-AE54-314F12F65022}" type="presParOf" srcId="{9A3E213F-8ECC-5442-9C22-D796F44023B7}" destId="{5DB7F487-977D-EE43-9A2F-60ACFFA83AF9}" srcOrd="2" destOrd="0" presId="urn:microsoft.com/office/officeart/2016/7/layout/VerticalDownArrowProcess"/>
    <dgm:cxn modelId="{3B661C17-2DFB-D044-BE26-5B0DEDE11766}" type="presParOf" srcId="{76C7F289-685B-104B-9A66-CE0DA9F6CB31}" destId="{CC99524C-6FE0-D340-BC28-B4802C7CD417}" srcOrd="3" destOrd="0" presId="urn:microsoft.com/office/officeart/2016/7/layout/VerticalDownArrowProcess"/>
    <dgm:cxn modelId="{5B6BBB38-6548-5C43-A0B1-A261E81D16E9}" type="presParOf" srcId="{76C7F289-685B-104B-9A66-CE0DA9F6CB31}" destId="{5B91065B-7640-E24A-A445-950EF38481CB}" srcOrd="4" destOrd="0" presId="urn:microsoft.com/office/officeart/2016/7/layout/VerticalDownArrowProcess"/>
    <dgm:cxn modelId="{81ACFBD0-787F-7441-A828-AC7C16E4764C}" type="presParOf" srcId="{5B91065B-7640-E24A-A445-950EF38481CB}" destId="{A68F1CBB-2818-FD4B-AB08-8EC88EE44528}" srcOrd="0" destOrd="0" presId="urn:microsoft.com/office/officeart/2016/7/layout/VerticalDownArrowProcess"/>
    <dgm:cxn modelId="{31527032-270C-5342-87DD-990642545EA6}" type="presParOf" srcId="{5B91065B-7640-E24A-A445-950EF38481CB}" destId="{AF9C2008-D45E-A04D-ADD4-B8CE56A35D8A}" srcOrd="1" destOrd="0" presId="urn:microsoft.com/office/officeart/2016/7/layout/VerticalDownArrowProcess"/>
    <dgm:cxn modelId="{4AC60CF9-BE11-424F-8275-EE96BFB9849A}" type="presParOf" srcId="{5B91065B-7640-E24A-A445-950EF38481CB}" destId="{2CF167BA-6664-4A4C-8D52-A7101ABA84A2}" srcOrd="2" destOrd="0" presId="urn:microsoft.com/office/officeart/2016/7/layout/VerticalDownArrowProcess"/>
    <dgm:cxn modelId="{543952DF-6167-E445-B6F2-4D5DE9109692}" type="presParOf" srcId="{76C7F289-685B-104B-9A66-CE0DA9F6CB31}" destId="{5E7C1FCD-9D02-4A41-B385-DD203E19A6F6}" srcOrd="5" destOrd="0" presId="urn:microsoft.com/office/officeart/2016/7/layout/VerticalDownArrowProcess"/>
    <dgm:cxn modelId="{3CC5CC3B-48E6-F244-9E29-F402FED9DE3E}" type="presParOf" srcId="{76C7F289-685B-104B-9A66-CE0DA9F6CB31}" destId="{A9101470-7E9D-9B4C-82DA-0296271DBCE7}" srcOrd="6" destOrd="0" presId="urn:microsoft.com/office/officeart/2016/7/layout/VerticalDownArrowProcess"/>
    <dgm:cxn modelId="{4CC1CEFC-FA86-FC44-BB77-9166E9784DBA}" type="presParOf" srcId="{A9101470-7E9D-9B4C-82DA-0296271DBCE7}" destId="{EE9C1E3D-6B65-C349-97C0-9A8E1B225AB8}" srcOrd="0" destOrd="0" presId="urn:microsoft.com/office/officeart/2016/7/layout/VerticalDownArrowProcess"/>
    <dgm:cxn modelId="{3B280E8E-987C-F745-B387-C0C3BB7E86EC}" type="presParOf" srcId="{A9101470-7E9D-9B4C-82DA-0296271DBCE7}" destId="{FC738DB9-7FE2-154A-9709-7D6F53B46C27}" srcOrd="1" destOrd="0" presId="urn:microsoft.com/office/officeart/2016/7/layout/VerticalDownArrowProcess"/>
    <dgm:cxn modelId="{1425F7D6-A65C-4841-8EA4-D934B5564525}" type="presParOf" srcId="{A9101470-7E9D-9B4C-82DA-0296271DBCE7}" destId="{6CBA4A93-0AF6-EE4A-8AFF-8475CE6AA7CE}" srcOrd="2" destOrd="0" presId="urn:microsoft.com/office/officeart/2016/7/layout/VerticalDownArrowProcess"/>
    <dgm:cxn modelId="{6A825FD7-20DE-CC4C-8869-B425C91B0399}" type="presParOf" srcId="{76C7F289-685B-104B-9A66-CE0DA9F6CB31}" destId="{54C5FF4A-D60F-0D4E-931F-BB9143078252}" srcOrd="7" destOrd="0" presId="urn:microsoft.com/office/officeart/2016/7/layout/VerticalDownArrowProcess"/>
    <dgm:cxn modelId="{549FA265-72A9-7D45-B16A-3EC0F0CBD1CA}" type="presParOf" srcId="{76C7F289-685B-104B-9A66-CE0DA9F6CB31}" destId="{A2CCA277-C53E-514E-A565-86FA9DAFDAF7}" srcOrd="8" destOrd="0" presId="urn:microsoft.com/office/officeart/2016/7/layout/VerticalDownArrowProcess"/>
    <dgm:cxn modelId="{EE5EEAF5-FD6A-8042-8BB9-73D88B009A56}" type="presParOf" srcId="{A2CCA277-C53E-514E-A565-86FA9DAFDAF7}" destId="{D1CE8130-616A-254A-B376-C3F85DD5316D}" srcOrd="0" destOrd="0" presId="urn:microsoft.com/office/officeart/2016/7/layout/VerticalDownArrowProcess"/>
    <dgm:cxn modelId="{FA339A9B-E092-FC43-A3F4-C366952A8AD1}" type="presParOf" srcId="{A2CCA277-C53E-514E-A565-86FA9DAFDAF7}" destId="{BD0A669A-1A51-8647-961E-B1E1C9E3EB6E}" srcOrd="1" destOrd="0" presId="urn:microsoft.com/office/officeart/2016/7/layout/VerticalDownArrowProcess"/>
    <dgm:cxn modelId="{4275C81B-7B61-BB49-A95D-5CBA8781DE3E}" type="presParOf" srcId="{A2CCA277-C53E-514E-A565-86FA9DAFDAF7}" destId="{A1C5E52A-7CA5-C042-A3D4-84393EC9BC8E}" srcOrd="2" destOrd="0" presId="urn:microsoft.com/office/officeart/2016/7/layout/VerticalDownArrowProcess"/>
    <dgm:cxn modelId="{0C155D19-E8C5-984C-9FF4-97DED95EEB4C}" type="presParOf" srcId="{76C7F289-685B-104B-9A66-CE0DA9F6CB31}" destId="{6375C4A7-FE39-8847-A60C-85EE952BDA67}" srcOrd="9" destOrd="0" presId="urn:microsoft.com/office/officeart/2016/7/layout/VerticalDownArrowProcess"/>
    <dgm:cxn modelId="{6BA5B4C0-07F8-A94F-877C-10FFA8EFE2C5}" type="presParOf" srcId="{76C7F289-685B-104B-9A66-CE0DA9F6CB31}" destId="{0C4EFABC-76D0-AC4D-BD3F-5CFF494C40F6}" srcOrd="10" destOrd="0" presId="urn:microsoft.com/office/officeart/2016/7/layout/VerticalDownArrowProcess"/>
    <dgm:cxn modelId="{6134DA34-595C-7040-B2A9-8E296DB3BEB3}" type="presParOf" srcId="{0C4EFABC-76D0-AC4D-BD3F-5CFF494C40F6}" destId="{A27C3A6E-09EE-344F-9878-AB1CDEB0D37B}" srcOrd="0" destOrd="0" presId="urn:microsoft.com/office/officeart/2016/7/layout/VerticalDownArrowProcess"/>
    <dgm:cxn modelId="{5783C637-7EE3-7349-9CA7-A61950F61841}" type="presParOf" srcId="{0C4EFABC-76D0-AC4D-BD3F-5CFF494C40F6}" destId="{F437C367-804C-0848-A9E1-54E1909FD981}" srcOrd="1" destOrd="0" presId="urn:microsoft.com/office/officeart/2016/7/layout/VerticalDownArrowProcess"/>
    <dgm:cxn modelId="{40F1610E-FA39-A345-8A1F-EF13A2C01DBD}" type="presParOf" srcId="{0C4EFABC-76D0-AC4D-BD3F-5CFF494C40F6}" destId="{2EEB3B9B-7151-A740-B771-2957ADDE21A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EF2CF8-49E1-4A25-AB72-B9D37DCF13F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38DE828-AB2B-407E-A3A5-7D6D8B3EBB44}">
      <dgm:prSet custT="1"/>
      <dgm:spPr/>
      <dgm:t>
        <a:bodyPr/>
        <a:lstStyle/>
        <a:p>
          <a:r>
            <a:rPr lang="en-US" sz="3600" dirty="0"/>
            <a:t>Highlight the impact physician wellness</a:t>
          </a:r>
        </a:p>
      </dgm:t>
    </dgm:pt>
    <dgm:pt modelId="{711A0E92-273D-4A1C-AC9B-AE12F85D0D76}" type="parTrans" cxnId="{EB3C8AB8-67DD-4AEA-8BB1-63E4BC45A7A0}">
      <dgm:prSet/>
      <dgm:spPr/>
      <dgm:t>
        <a:bodyPr/>
        <a:lstStyle/>
        <a:p>
          <a:endParaRPr lang="en-US"/>
        </a:p>
      </dgm:t>
    </dgm:pt>
    <dgm:pt modelId="{8CD6738C-F7BD-4A86-BFC7-D5A78DCAEFD2}" type="sibTrans" cxnId="{EB3C8AB8-67DD-4AEA-8BB1-63E4BC45A7A0}">
      <dgm:prSet/>
      <dgm:spPr/>
      <dgm:t>
        <a:bodyPr/>
        <a:lstStyle/>
        <a:p>
          <a:endParaRPr lang="en-US"/>
        </a:p>
      </dgm:t>
    </dgm:pt>
    <dgm:pt modelId="{59A867BB-EB3E-45AA-A9B1-D596D6D35B1A}">
      <dgm:prSet custT="1"/>
      <dgm:spPr/>
      <dgm:t>
        <a:bodyPr/>
        <a:lstStyle/>
        <a:p>
          <a:r>
            <a:rPr lang="en-US" sz="3600" dirty="0"/>
            <a:t>Checklist for Wellness</a:t>
          </a:r>
        </a:p>
      </dgm:t>
    </dgm:pt>
    <dgm:pt modelId="{57D82ECE-46C9-40DF-B02B-88887733738A}" type="parTrans" cxnId="{B428994F-3868-4E88-B309-FB62A936A73C}">
      <dgm:prSet/>
      <dgm:spPr/>
      <dgm:t>
        <a:bodyPr/>
        <a:lstStyle/>
        <a:p>
          <a:endParaRPr lang="en-US"/>
        </a:p>
      </dgm:t>
    </dgm:pt>
    <dgm:pt modelId="{E638F5A9-325C-430C-8512-BEE4A82A2556}" type="sibTrans" cxnId="{B428994F-3868-4E88-B309-FB62A936A73C}">
      <dgm:prSet/>
      <dgm:spPr/>
      <dgm:t>
        <a:bodyPr/>
        <a:lstStyle/>
        <a:p>
          <a:endParaRPr lang="en-US"/>
        </a:p>
      </dgm:t>
    </dgm:pt>
    <dgm:pt modelId="{4B6A8AC1-E8AE-4937-8D41-9E69AFC726A7}">
      <dgm:prSet custT="1"/>
      <dgm:spPr/>
      <dgm:t>
        <a:bodyPr/>
        <a:lstStyle/>
        <a:p>
          <a:r>
            <a:rPr lang="en-US" sz="3600" dirty="0"/>
            <a:t>ACGME Well-Being Requirements</a:t>
          </a:r>
        </a:p>
      </dgm:t>
    </dgm:pt>
    <dgm:pt modelId="{9323A71B-F2E7-4230-AE56-958D7A58F366}" type="sibTrans" cxnId="{FF2C1DD5-0209-4898-AC0F-1F8A430ED6B2}">
      <dgm:prSet/>
      <dgm:spPr/>
      <dgm:t>
        <a:bodyPr/>
        <a:lstStyle/>
        <a:p>
          <a:endParaRPr lang="en-US"/>
        </a:p>
      </dgm:t>
    </dgm:pt>
    <dgm:pt modelId="{A2E70E99-04C1-4F82-A4AF-5CDE7C9579DE}" type="parTrans" cxnId="{FF2C1DD5-0209-4898-AC0F-1F8A430ED6B2}">
      <dgm:prSet/>
      <dgm:spPr/>
      <dgm:t>
        <a:bodyPr/>
        <a:lstStyle/>
        <a:p>
          <a:endParaRPr lang="en-US"/>
        </a:p>
      </dgm:t>
    </dgm:pt>
    <dgm:pt modelId="{B5447A5B-BA25-4EFF-AA64-B49626D1EA93}" type="pres">
      <dgm:prSet presAssocID="{45EF2CF8-49E1-4A25-AB72-B9D37DCF13F2}" presName="root" presStyleCnt="0">
        <dgm:presLayoutVars>
          <dgm:dir/>
          <dgm:resizeHandles val="exact"/>
        </dgm:presLayoutVars>
      </dgm:prSet>
      <dgm:spPr/>
    </dgm:pt>
    <dgm:pt modelId="{3150B00A-D89B-404B-ADF1-1FE646A6FFEC}" type="pres">
      <dgm:prSet presAssocID="{45EF2CF8-49E1-4A25-AB72-B9D37DCF13F2}" presName="container" presStyleCnt="0">
        <dgm:presLayoutVars>
          <dgm:dir/>
          <dgm:resizeHandles val="exact"/>
        </dgm:presLayoutVars>
      </dgm:prSet>
      <dgm:spPr/>
    </dgm:pt>
    <dgm:pt modelId="{2A85ED43-BD2C-489C-BA71-A74FC6C24D08}" type="pres">
      <dgm:prSet presAssocID="{338DE828-AB2B-407E-A3A5-7D6D8B3EBB44}" presName="compNode" presStyleCnt="0"/>
      <dgm:spPr/>
    </dgm:pt>
    <dgm:pt modelId="{C01CB55A-91A4-470B-B332-52F8F481757A}" type="pres">
      <dgm:prSet presAssocID="{338DE828-AB2B-407E-A3A5-7D6D8B3EBB44}" presName="iconBgRect" presStyleLbl="bgShp" presStyleIdx="0" presStyleCnt="3"/>
      <dgm:spPr/>
    </dgm:pt>
    <dgm:pt modelId="{B41BDABB-1821-4F12-BDC7-26CF87FC6D97}" type="pres">
      <dgm:prSet presAssocID="{338DE828-AB2B-407E-A3A5-7D6D8B3EBB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03437BA-64BB-4159-B009-AD834EDECB28}" type="pres">
      <dgm:prSet presAssocID="{338DE828-AB2B-407E-A3A5-7D6D8B3EBB44}" presName="spaceRect" presStyleCnt="0"/>
      <dgm:spPr/>
    </dgm:pt>
    <dgm:pt modelId="{EB997EAC-EC35-4696-A5B4-9733197A9307}" type="pres">
      <dgm:prSet presAssocID="{338DE828-AB2B-407E-A3A5-7D6D8B3EBB44}" presName="textRect" presStyleLbl="revTx" presStyleIdx="0" presStyleCnt="3">
        <dgm:presLayoutVars>
          <dgm:chMax val="1"/>
          <dgm:chPref val="1"/>
        </dgm:presLayoutVars>
      </dgm:prSet>
      <dgm:spPr/>
    </dgm:pt>
    <dgm:pt modelId="{2C65AA5D-7323-4CAF-8E67-2B7B6C47370F}" type="pres">
      <dgm:prSet presAssocID="{8CD6738C-F7BD-4A86-BFC7-D5A78DCAEFD2}" presName="sibTrans" presStyleLbl="sibTrans2D1" presStyleIdx="0" presStyleCnt="0"/>
      <dgm:spPr/>
    </dgm:pt>
    <dgm:pt modelId="{585B0A7A-EEB2-472B-96C0-7427DD1120B3}" type="pres">
      <dgm:prSet presAssocID="{4B6A8AC1-E8AE-4937-8D41-9E69AFC726A7}" presName="compNode" presStyleCnt="0"/>
      <dgm:spPr/>
    </dgm:pt>
    <dgm:pt modelId="{3CD9B16E-7374-418E-A14E-8C4E3AF870A4}" type="pres">
      <dgm:prSet presAssocID="{4B6A8AC1-E8AE-4937-8D41-9E69AFC726A7}" presName="iconBgRect" presStyleLbl="bgShp" presStyleIdx="1" presStyleCnt="3"/>
      <dgm:spPr/>
    </dgm:pt>
    <dgm:pt modelId="{F33A37AD-20CF-4AE9-A267-3B9B1CE188AA}" type="pres">
      <dgm:prSet presAssocID="{4B6A8AC1-E8AE-4937-8D41-9E69AFC726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E981814-4506-4D3A-9AA5-9F218FE0BFF8}" type="pres">
      <dgm:prSet presAssocID="{4B6A8AC1-E8AE-4937-8D41-9E69AFC726A7}" presName="spaceRect" presStyleCnt="0"/>
      <dgm:spPr/>
    </dgm:pt>
    <dgm:pt modelId="{83EC93BB-F416-4879-BD08-E0700174C894}" type="pres">
      <dgm:prSet presAssocID="{4B6A8AC1-E8AE-4937-8D41-9E69AFC726A7}" presName="textRect" presStyleLbl="revTx" presStyleIdx="1" presStyleCnt="3" custScaleX="159486" custLinFactNeighborX="26605" custLinFactNeighborY="-19442">
        <dgm:presLayoutVars>
          <dgm:chMax val="1"/>
          <dgm:chPref val="1"/>
        </dgm:presLayoutVars>
      </dgm:prSet>
      <dgm:spPr/>
    </dgm:pt>
    <dgm:pt modelId="{2A9534E5-7292-4666-9615-338C9BE83A5A}" type="pres">
      <dgm:prSet presAssocID="{9323A71B-F2E7-4230-AE56-958D7A58F366}" presName="sibTrans" presStyleLbl="sibTrans2D1" presStyleIdx="0" presStyleCnt="0"/>
      <dgm:spPr/>
    </dgm:pt>
    <dgm:pt modelId="{CAC5A1F8-5E06-4BF8-ADE1-D2BA97553B14}" type="pres">
      <dgm:prSet presAssocID="{59A867BB-EB3E-45AA-A9B1-D596D6D35B1A}" presName="compNode" presStyleCnt="0"/>
      <dgm:spPr/>
    </dgm:pt>
    <dgm:pt modelId="{F4B2AC7C-B87E-4469-8E24-148F509E80AE}" type="pres">
      <dgm:prSet presAssocID="{59A867BB-EB3E-45AA-A9B1-D596D6D35B1A}" presName="iconBgRect" presStyleLbl="bgShp" presStyleIdx="2" presStyleCnt="3"/>
      <dgm:spPr/>
    </dgm:pt>
    <dgm:pt modelId="{DA80BA99-C7FD-4A60-8385-BB8DF709F239}" type="pres">
      <dgm:prSet presAssocID="{59A867BB-EB3E-45AA-A9B1-D596D6D35B1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6D4DBD9-5964-4EE0-A9B2-643356EFF33A}" type="pres">
      <dgm:prSet presAssocID="{59A867BB-EB3E-45AA-A9B1-D596D6D35B1A}" presName="spaceRect" presStyleCnt="0"/>
      <dgm:spPr/>
    </dgm:pt>
    <dgm:pt modelId="{38944DC9-7E50-49A0-9923-B6C52AE0BC95}" type="pres">
      <dgm:prSet presAssocID="{59A867BB-EB3E-45AA-A9B1-D596D6D35B1A}" presName="textRect" presStyleLbl="revTx" presStyleIdx="2" presStyleCnt="3" custLinFactNeighborX="-682">
        <dgm:presLayoutVars>
          <dgm:chMax val="1"/>
          <dgm:chPref val="1"/>
        </dgm:presLayoutVars>
      </dgm:prSet>
      <dgm:spPr/>
    </dgm:pt>
  </dgm:ptLst>
  <dgm:cxnLst>
    <dgm:cxn modelId="{A7E3342D-2AFE-4E27-BEED-25F2E5A55C3D}" type="presOf" srcId="{59A867BB-EB3E-45AA-A9B1-D596D6D35B1A}" destId="{38944DC9-7E50-49A0-9923-B6C52AE0BC95}" srcOrd="0" destOrd="0" presId="urn:microsoft.com/office/officeart/2018/2/layout/IconCircleList"/>
    <dgm:cxn modelId="{B428994F-3868-4E88-B309-FB62A936A73C}" srcId="{45EF2CF8-49E1-4A25-AB72-B9D37DCF13F2}" destId="{59A867BB-EB3E-45AA-A9B1-D596D6D35B1A}" srcOrd="2" destOrd="0" parTransId="{57D82ECE-46C9-40DF-B02B-88887733738A}" sibTransId="{E638F5A9-325C-430C-8512-BEE4A82A2556}"/>
    <dgm:cxn modelId="{7635A954-9133-4417-8381-778AFB305225}" type="presOf" srcId="{4B6A8AC1-E8AE-4937-8D41-9E69AFC726A7}" destId="{83EC93BB-F416-4879-BD08-E0700174C894}" srcOrd="0" destOrd="0" presId="urn:microsoft.com/office/officeart/2018/2/layout/IconCircleList"/>
    <dgm:cxn modelId="{BAE92A8A-D2E8-46F8-AE81-25B1163D31A5}" type="presOf" srcId="{338DE828-AB2B-407E-A3A5-7D6D8B3EBB44}" destId="{EB997EAC-EC35-4696-A5B4-9733197A9307}" srcOrd="0" destOrd="0" presId="urn:microsoft.com/office/officeart/2018/2/layout/IconCircleList"/>
    <dgm:cxn modelId="{E1C83E8C-F887-4D93-A2D1-565D5B63D78C}" type="presOf" srcId="{8CD6738C-F7BD-4A86-BFC7-D5A78DCAEFD2}" destId="{2C65AA5D-7323-4CAF-8E67-2B7B6C47370F}" srcOrd="0" destOrd="0" presId="urn:microsoft.com/office/officeart/2018/2/layout/IconCircleList"/>
    <dgm:cxn modelId="{CCD4B897-4F1A-425C-A3F4-BB0B39D64C25}" type="presOf" srcId="{9323A71B-F2E7-4230-AE56-958D7A58F366}" destId="{2A9534E5-7292-4666-9615-338C9BE83A5A}" srcOrd="0" destOrd="0" presId="urn:microsoft.com/office/officeart/2018/2/layout/IconCircleList"/>
    <dgm:cxn modelId="{EB3C8AB8-67DD-4AEA-8BB1-63E4BC45A7A0}" srcId="{45EF2CF8-49E1-4A25-AB72-B9D37DCF13F2}" destId="{338DE828-AB2B-407E-A3A5-7D6D8B3EBB44}" srcOrd="0" destOrd="0" parTransId="{711A0E92-273D-4A1C-AC9B-AE12F85D0D76}" sibTransId="{8CD6738C-F7BD-4A86-BFC7-D5A78DCAEFD2}"/>
    <dgm:cxn modelId="{FF2C1DD5-0209-4898-AC0F-1F8A430ED6B2}" srcId="{45EF2CF8-49E1-4A25-AB72-B9D37DCF13F2}" destId="{4B6A8AC1-E8AE-4937-8D41-9E69AFC726A7}" srcOrd="1" destOrd="0" parTransId="{A2E70E99-04C1-4F82-A4AF-5CDE7C9579DE}" sibTransId="{9323A71B-F2E7-4230-AE56-958D7A58F366}"/>
    <dgm:cxn modelId="{8D7726ED-7A36-4F36-845E-717807774888}" type="presOf" srcId="{45EF2CF8-49E1-4A25-AB72-B9D37DCF13F2}" destId="{B5447A5B-BA25-4EFF-AA64-B49626D1EA93}" srcOrd="0" destOrd="0" presId="urn:microsoft.com/office/officeart/2018/2/layout/IconCircleList"/>
    <dgm:cxn modelId="{D94DDE8B-A5B6-48AE-9512-AF03B838BC18}" type="presParOf" srcId="{B5447A5B-BA25-4EFF-AA64-B49626D1EA93}" destId="{3150B00A-D89B-404B-ADF1-1FE646A6FFEC}" srcOrd="0" destOrd="0" presId="urn:microsoft.com/office/officeart/2018/2/layout/IconCircleList"/>
    <dgm:cxn modelId="{CFD419C9-0265-4267-9662-D5A368645A04}" type="presParOf" srcId="{3150B00A-D89B-404B-ADF1-1FE646A6FFEC}" destId="{2A85ED43-BD2C-489C-BA71-A74FC6C24D08}" srcOrd="0" destOrd="0" presId="urn:microsoft.com/office/officeart/2018/2/layout/IconCircleList"/>
    <dgm:cxn modelId="{628CC91E-B928-43E0-9866-697E4E98AE9E}" type="presParOf" srcId="{2A85ED43-BD2C-489C-BA71-A74FC6C24D08}" destId="{C01CB55A-91A4-470B-B332-52F8F481757A}" srcOrd="0" destOrd="0" presId="urn:microsoft.com/office/officeart/2018/2/layout/IconCircleList"/>
    <dgm:cxn modelId="{65AA2DCD-C960-47ED-8C31-455045B17B61}" type="presParOf" srcId="{2A85ED43-BD2C-489C-BA71-A74FC6C24D08}" destId="{B41BDABB-1821-4F12-BDC7-26CF87FC6D97}" srcOrd="1" destOrd="0" presId="urn:microsoft.com/office/officeart/2018/2/layout/IconCircleList"/>
    <dgm:cxn modelId="{F6840DD5-EE60-4312-AF4C-3031EC157C94}" type="presParOf" srcId="{2A85ED43-BD2C-489C-BA71-A74FC6C24D08}" destId="{C03437BA-64BB-4159-B009-AD834EDECB28}" srcOrd="2" destOrd="0" presId="urn:microsoft.com/office/officeart/2018/2/layout/IconCircleList"/>
    <dgm:cxn modelId="{54A20436-593A-4CCB-B066-CA4A8E51F2AC}" type="presParOf" srcId="{2A85ED43-BD2C-489C-BA71-A74FC6C24D08}" destId="{EB997EAC-EC35-4696-A5B4-9733197A9307}" srcOrd="3" destOrd="0" presId="urn:microsoft.com/office/officeart/2018/2/layout/IconCircleList"/>
    <dgm:cxn modelId="{F822FEB6-D601-4A73-9C52-4930D228A403}" type="presParOf" srcId="{3150B00A-D89B-404B-ADF1-1FE646A6FFEC}" destId="{2C65AA5D-7323-4CAF-8E67-2B7B6C47370F}" srcOrd="1" destOrd="0" presId="urn:microsoft.com/office/officeart/2018/2/layout/IconCircleList"/>
    <dgm:cxn modelId="{7B5F4B82-0BCE-4A41-B6C1-D7C1C9893327}" type="presParOf" srcId="{3150B00A-D89B-404B-ADF1-1FE646A6FFEC}" destId="{585B0A7A-EEB2-472B-96C0-7427DD1120B3}" srcOrd="2" destOrd="0" presId="urn:microsoft.com/office/officeart/2018/2/layout/IconCircleList"/>
    <dgm:cxn modelId="{3A19B23A-3323-4768-A2B8-FF18A1C97F2B}" type="presParOf" srcId="{585B0A7A-EEB2-472B-96C0-7427DD1120B3}" destId="{3CD9B16E-7374-418E-A14E-8C4E3AF870A4}" srcOrd="0" destOrd="0" presId="urn:microsoft.com/office/officeart/2018/2/layout/IconCircleList"/>
    <dgm:cxn modelId="{C71B1969-E954-488E-98EF-0EEC85B5F56A}" type="presParOf" srcId="{585B0A7A-EEB2-472B-96C0-7427DD1120B3}" destId="{F33A37AD-20CF-4AE9-A267-3B9B1CE188AA}" srcOrd="1" destOrd="0" presId="urn:microsoft.com/office/officeart/2018/2/layout/IconCircleList"/>
    <dgm:cxn modelId="{2B425558-74D9-4F38-8344-C2F5969EE11E}" type="presParOf" srcId="{585B0A7A-EEB2-472B-96C0-7427DD1120B3}" destId="{CE981814-4506-4D3A-9AA5-9F218FE0BFF8}" srcOrd="2" destOrd="0" presId="urn:microsoft.com/office/officeart/2018/2/layout/IconCircleList"/>
    <dgm:cxn modelId="{7ABA0369-0767-4392-82FB-B5B53CFBBFA9}" type="presParOf" srcId="{585B0A7A-EEB2-472B-96C0-7427DD1120B3}" destId="{83EC93BB-F416-4879-BD08-E0700174C894}" srcOrd="3" destOrd="0" presId="urn:microsoft.com/office/officeart/2018/2/layout/IconCircleList"/>
    <dgm:cxn modelId="{F3B8BA91-3BCC-45B8-80FF-B239C9D71667}" type="presParOf" srcId="{3150B00A-D89B-404B-ADF1-1FE646A6FFEC}" destId="{2A9534E5-7292-4666-9615-338C9BE83A5A}" srcOrd="3" destOrd="0" presId="urn:microsoft.com/office/officeart/2018/2/layout/IconCircleList"/>
    <dgm:cxn modelId="{7D29B6B1-6726-4807-AE3E-FDDD361FAF1A}" type="presParOf" srcId="{3150B00A-D89B-404B-ADF1-1FE646A6FFEC}" destId="{CAC5A1F8-5E06-4BF8-ADE1-D2BA97553B14}" srcOrd="4" destOrd="0" presId="urn:microsoft.com/office/officeart/2018/2/layout/IconCircleList"/>
    <dgm:cxn modelId="{EC068126-92C8-4D32-958F-7D1F62CE46D0}" type="presParOf" srcId="{CAC5A1F8-5E06-4BF8-ADE1-D2BA97553B14}" destId="{F4B2AC7C-B87E-4469-8E24-148F509E80AE}" srcOrd="0" destOrd="0" presId="urn:microsoft.com/office/officeart/2018/2/layout/IconCircleList"/>
    <dgm:cxn modelId="{268086D5-4049-4686-A759-2F11452A455D}" type="presParOf" srcId="{CAC5A1F8-5E06-4BF8-ADE1-D2BA97553B14}" destId="{DA80BA99-C7FD-4A60-8385-BB8DF709F239}" srcOrd="1" destOrd="0" presId="urn:microsoft.com/office/officeart/2018/2/layout/IconCircleList"/>
    <dgm:cxn modelId="{8DD2AEDA-C9C3-445F-8684-0BD6E5869637}" type="presParOf" srcId="{CAC5A1F8-5E06-4BF8-ADE1-D2BA97553B14}" destId="{86D4DBD9-5964-4EE0-A9B2-643356EFF33A}" srcOrd="2" destOrd="0" presId="urn:microsoft.com/office/officeart/2018/2/layout/IconCircleList"/>
    <dgm:cxn modelId="{B17965A8-7359-47DE-9307-AE409D8E27AC}" type="presParOf" srcId="{CAC5A1F8-5E06-4BF8-ADE1-D2BA97553B14}" destId="{38944DC9-7E50-49A0-9923-B6C52AE0BC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A4C7A3-2B3C-4D5B-BD3C-C8AC26EB458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E53501-2352-483A-937B-3B492BA0B526}">
      <dgm:prSet phldrT="[Text]" custT="1"/>
      <dgm:spPr/>
      <dgm:t>
        <a:bodyPr/>
        <a:lstStyle/>
        <a:p>
          <a:r>
            <a:rPr lang="en-US" sz="2800" dirty="0"/>
            <a:t>Here are the residents who worked on this project</a:t>
          </a:r>
        </a:p>
        <a:p>
          <a:r>
            <a:rPr lang="en-US" sz="2800" dirty="0"/>
            <a:t>Romulo Fajardo, MD</a:t>
          </a:r>
        </a:p>
        <a:p>
          <a:r>
            <a:rPr lang="en-US" sz="2800" dirty="0"/>
            <a:t>Valeda Yong, MD</a:t>
          </a:r>
        </a:p>
      </dgm:t>
    </dgm:pt>
    <dgm:pt modelId="{42198BEF-02DF-4E84-BD70-89EC33E168F4}" type="parTrans" cxnId="{587BD3DC-CF5A-4110-ADDC-BB100823FDCC}">
      <dgm:prSet/>
      <dgm:spPr/>
      <dgm:t>
        <a:bodyPr/>
        <a:lstStyle/>
        <a:p>
          <a:endParaRPr lang="en-US"/>
        </a:p>
      </dgm:t>
    </dgm:pt>
    <dgm:pt modelId="{260A364E-53FE-4CFD-8954-8505C016FBAA}" type="sibTrans" cxnId="{587BD3DC-CF5A-4110-ADDC-BB100823FDCC}">
      <dgm:prSet/>
      <dgm:spPr/>
      <dgm:t>
        <a:bodyPr/>
        <a:lstStyle/>
        <a:p>
          <a:endParaRPr lang="en-US"/>
        </a:p>
      </dgm:t>
    </dgm:pt>
    <dgm:pt modelId="{51AFBB0A-F0B2-4B96-BF60-EAE52871E5F1}">
      <dgm:prSet phldrT="[Text]" custT="1"/>
      <dgm:spPr/>
      <dgm:t>
        <a:bodyPr/>
        <a:lstStyle/>
        <a:p>
          <a:r>
            <a:rPr lang="en-US" sz="3200" dirty="0"/>
            <a:t>Here is the link to survey wellness in your program</a:t>
          </a:r>
        </a:p>
        <a:p>
          <a:r>
            <a:rPr lang="en-US" sz="3200" dirty="0">
              <a:hlinkClick xmlns:r="http://schemas.openxmlformats.org/officeDocument/2006/relationships" r:id="rId1"/>
            </a:rPr>
            <a:t>https://www.surveymonkey.com/r/NRXFRZ3</a:t>
          </a:r>
          <a:endParaRPr lang="en-US" sz="3200" dirty="0"/>
        </a:p>
      </dgm:t>
    </dgm:pt>
    <dgm:pt modelId="{B1CEC49F-0FEF-41B4-8CFA-52D2AE99F107}" type="parTrans" cxnId="{076C3B21-90A3-4A82-B1E2-C2CCAD8C05B9}">
      <dgm:prSet/>
      <dgm:spPr/>
      <dgm:t>
        <a:bodyPr/>
        <a:lstStyle/>
        <a:p>
          <a:endParaRPr lang="en-US"/>
        </a:p>
      </dgm:t>
    </dgm:pt>
    <dgm:pt modelId="{88EF54AD-2626-4AED-9E87-B71C4BAC448B}" type="sibTrans" cxnId="{076C3B21-90A3-4A82-B1E2-C2CCAD8C05B9}">
      <dgm:prSet/>
      <dgm:spPr/>
      <dgm:t>
        <a:bodyPr/>
        <a:lstStyle/>
        <a:p>
          <a:endParaRPr lang="en-US"/>
        </a:p>
      </dgm:t>
    </dgm:pt>
    <dgm:pt modelId="{B22E8E74-E25F-47AD-94D5-751867AB57A6}">
      <dgm:prSet phldrT="[Text]" custT="1"/>
      <dgm:spPr/>
      <dgm:t>
        <a:bodyPr/>
        <a:lstStyle/>
        <a:p>
          <a:r>
            <a:rPr lang="en-US" sz="2800" dirty="0"/>
            <a:t>Here is the link for the Wellness Checklist</a:t>
          </a:r>
        </a:p>
        <a:p>
          <a:r>
            <a:rPr lang="en-US" sz="2800" dirty="0">
              <a:hlinkClick xmlns:r="http://schemas.openxmlformats.org/officeDocument/2006/relationships" r:id="rId2"/>
            </a:rPr>
            <a:t>https://www.sciencedirect.com/science/article/pii/S0022522320317931</a:t>
          </a:r>
          <a:endParaRPr lang="en-US" sz="2800" dirty="0"/>
        </a:p>
      </dgm:t>
    </dgm:pt>
    <dgm:pt modelId="{ABF4D52F-5B59-4DC9-BBD9-5987460D9084}" type="parTrans" cxnId="{D97EBD1F-27F0-4B0F-8668-91172413B062}">
      <dgm:prSet/>
      <dgm:spPr/>
      <dgm:t>
        <a:bodyPr/>
        <a:lstStyle/>
        <a:p>
          <a:endParaRPr lang="en-US"/>
        </a:p>
      </dgm:t>
    </dgm:pt>
    <dgm:pt modelId="{DB456786-D4F6-41D6-ACB0-8EBD9ECCC7E9}" type="sibTrans" cxnId="{D97EBD1F-27F0-4B0F-8668-91172413B062}">
      <dgm:prSet/>
      <dgm:spPr/>
      <dgm:t>
        <a:bodyPr/>
        <a:lstStyle/>
        <a:p>
          <a:endParaRPr lang="en-US"/>
        </a:p>
      </dgm:t>
    </dgm:pt>
    <dgm:pt modelId="{6583108A-D3D0-4EB7-BE9F-314CFBEC4F05}" type="pres">
      <dgm:prSet presAssocID="{A1A4C7A3-2B3C-4D5B-BD3C-C8AC26EB4582}" presName="diagram" presStyleCnt="0">
        <dgm:presLayoutVars>
          <dgm:dir/>
          <dgm:resizeHandles val="exact"/>
        </dgm:presLayoutVars>
      </dgm:prSet>
      <dgm:spPr/>
    </dgm:pt>
    <dgm:pt modelId="{F84DC762-C571-439E-A2BD-D7842E53E28E}" type="pres">
      <dgm:prSet presAssocID="{4BE53501-2352-483A-937B-3B492BA0B526}" presName="node" presStyleLbl="node1" presStyleIdx="0" presStyleCnt="3" custScaleX="143872" custScaleY="217779">
        <dgm:presLayoutVars>
          <dgm:bulletEnabled val="1"/>
        </dgm:presLayoutVars>
      </dgm:prSet>
      <dgm:spPr/>
    </dgm:pt>
    <dgm:pt modelId="{1640B85B-C7EE-46F3-AA83-664DA6B6E982}" type="pres">
      <dgm:prSet presAssocID="{260A364E-53FE-4CFD-8954-8505C016FBAA}" presName="sibTrans" presStyleCnt="0"/>
      <dgm:spPr/>
    </dgm:pt>
    <dgm:pt modelId="{6EBFDCB5-4DEC-4386-86AD-307E538F0876}" type="pres">
      <dgm:prSet presAssocID="{51AFBB0A-F0B2-4B96-BF60-EAE52871E5F1}" presName="node" presStyleLbl="node1" presStyleIdx="1" presStyleCnt="3" custScaleX="146780" custScaleY="225070">
        <dgm:presLayoutVars>
          <dgm:bulletEnabled val="1"/>
        </dgm:presLayoutVars>
      </dgm:prSet>
      <dgm:spPr/>
    </dgm:pt>
    <dgm:pt modelId="{7DAC81F0-0B1D-4987-BB1B-C4F82B5B4D75}" type="pres">
      <dgm:prSet presAssocID="{88EF54AD-2626-4AED-9E87-B71C4BAC448B}" presName="sibTrans" presStyleCnt="0"/>
      <dgm:spPr/>
    </dgm:pt>
    <dgm:pt modelId="{B4C33171-88DC-47E1-8968-A49F47891B1E}" type="pres">
      <dgm:prSet presAssocID="{B22E8E74-E25F-47AD-94D5-751867AB57A6}" presName="node" presStyleLbl="node1" presStyleIdx="2" presStyleCnt="3" custScaleX="131443" custScaleY="224550">
        <dgm:presLayoutVars>
          <dgm:bulletEnabled val="1"/>
        </dgm:presLayoutVars>
      </dgm:prSet>
      <dgm:spPr/>
    </dgm:pt>
  </dgm:ptLst>
  <dgm:cxnLst>
    <dgm:cxn modelId="{D97EBD1F-27F0-4B0F-8668-91172413B062}" srcId="{A1A4C7A3-2B3C-4D5B-BD3C-C8AC26EB4582}" destId="{B22E8E74-E25F-47AD-94D5-751867AB57A6}" srcOrd="2" destOrd="0" parTransId="{ABF4D52F-5B59-4DC9-BBD9-5987460D9084}" sibTransId="{DB456786-D4F6-41D6-ACB0-8EBD9ECCC7E9}"/>
    <dgm:cxn modelId="{076C3B21-90A3-4A82-B1E2-C2CCAD8C05B9}" srcId="{A1A4C7A3-2B3C-4D5B-BD3C-C8AC26EB4582}" destId="{51AFBB0A-F0B2-4B96-BF60-EAE52871E5F1}" srcOrd="1" destOrd="0" parTransId="{B1CEC49F-0FEF-41B4-8CFA-52D2AE99F107}" sibTransId="{88EF54AD-2626-4AED-9E87-B71C4BAC448B}"/>
    <dgm:cxn modelId="{5F484B25-E4CA-475F-88A6-B66844A01A3F}" type="presOf" srcId="{4BE53501-2352-483A-937B-3B492BA0B526}" destId="{F84DC762-C571-439E-A2BD-D7842E53E28E}" srcOrd="0" destOrd="0" presId="urn:microsoft.com/office/officeart/2005/8/layout/default"/>
    <dgm:cxn modelId="{41BE9B27-0556-4452-AC3A-F24903429BA8}" type="presOf" srcId="{51AFBB0A-F0B2-4B96-BF60-EAE52871E5F1}" destId="{6EBFDCB5-4DEC-4386-86AD-307E538F0876}" srcOrd="0" destOrd="0" presId="urn:microsoft.com/office/officeart/2005/8/layout/default"/>
    <dgm:cxn modelId="{832BD7AC-DB25-4346-BC46-E224FE375505}" type="presOf" srcId="{A1A4C7A3-2B3C-4D5B-BD3C-C8AC26EB4582}" destId="{6583108A-D3D0-4EB7-BE9F-314CFBEC4F05}" srcOrd="0" destOrd="0" presId="urn:microsoft.com/office/officeart/2005/8/layout/default"/>
    <dgm:cxn modelId="{587BD3DC-CF5A-4110-ADDC-BB100823FDCC}" srcId="{A1A4C7A3-2B3C-4D5B-BD3C-C8AC26EB4582}" destId="{4BE53501-2352-483A-937B-3B492BA0B526}" srcOrd="0" destOrd="0" parTransId="{42198BEF-02DF-4E84-BD70-89EC33E168F4}" sibTransId="{260A364E-53FE-4CFD-8954-8505C016FBAA}"/>
    <dgm:cxn modelId="{F68DF0E6-6039-42B0-971A-009C4402C5BE}" type="presOf" srcId="{B22E8E74-E25F-47AD-94D5-751867AB57A6}" destId="{B4C33171-88DC-47E1-8968-A49F47891B1E}" srcOrd="0" destOrd="0" presId="urn:microsoft.com/office/officeart/2005/8/layout/default"/>
    <dgm:cxn modelId="{228EE03E-1265-4635-B50A-5DC50743B245}" type="presParOf" srcId="{6583108A-D3D0-4EB7-BE9F-314CFBEC4F05}" destId="{F84DC762-C571-439E-A2BD-D7842E53E28E}" srcOrd="0" destOrd="0" presId="urn:microsoft.com/office/officeart/2005/8/layout/default"/>
    <dgm:cxn modelId="{FE8AABF2-9581-4DA4-825B-CC1B7818E2F4}" type="presParOf" srcId="{6583108A-D3D0-4EB7-BE9F-314CFBEC4F05}" destId="{1640B85B-C7EE-46F3-AA83-664DA6B6E982}" srcOrd="1" destOrd="0" presId="urn:microsoft.com/office/officeart/2005/8/layout/default"/>
    <dgm:cxn modelId="{C36CE652-604B-452C-8E87-98C9729F027F}" type="presParOf" srcId="{6583108A-D3D0-4EB7-BE9F-314CFBEC4F05}" destId="{6EBFDCB5-4DEC-4386-86AD-307E538F0876}" srcOrd="2" destOrd="0" presId="urn:microsoft.com/office/officeart/2005/8/layout/default"/>
    <dgm:cxn modelId="{2D4ED6D8-AA81-42A3-A448-D7924DEA4F87}" type="presParOf" srcId="{6583108A-D3D0-4EB7-BE9F-314CFBEC4F05}" destId="{7DAC81F0-0B1D-4987-BB1B-C4F82B5B4D75}" srcOrd="3" destOrd="0" presId="urn:microsoft.com/office/officeart/2005/8/layout/default"/>
    <dgm:cxn modelId="{98F7FA9F-09B1-4D77-923A-880FF1EF80EF}" type="presParOf" srcId="{6583108A-D3D0-4EB7-BE9F-314CFBEC4F05}" destId="{B4C33171-88DC-47E1-8968-A49F47891B1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CB55A-91A4-470B-B332-52F8F481757A}">
      <dsp:nvSpPr>
        <dsp:cNvPr id="0" name=""/>
        <dsp:cNvSpPr/>
      </dsp:nvSpPr>
      <dsp:spPr>
        <a:xfrm>
          <a:off x="215415" y="1763601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BDABB-1821-4F12-BDC7-26CF87FC6D97}">
      <dsp:nvSpPr>
        <dsp:cNvPr id="0" name=""/>
        <dsp:cNvSpPr/>
      </dsp:nvSpPr>
      <dsp:spPr>
        <a:xfrm>
          <a:off x="388484" y="1936669"/>
          <a:ext cx="477998" cy="477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97EAC-EC35-4696-A5B4-9733197A9307}">
      <dsp:nvSpPr>
        <dsp:cNvPr id="0" name=""/>
        <dsp:cNvSpPr/>
      </dsp:nvSpPr>
      <dsp:spPr>
        <a:xfrm>
          <a:off x="1216150" y="1763601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Impact of physician wellness/burnout</a:t>
          </a:r>
        </a:p>
      </dsp:txBody>
      <dsp:txXfrm>
        <a:off x="1216150" y="1763601"/>
        <a:ext cx="1942602" cy="824134"/>
      </dsp:txXfrm>
    </dsp:sp>
    <dsp:sp modelId="{3CD9B16E-7374-418E-A14E-8C4E3AF870A4}">
      <dsp:nvSpPr>
        <dsp:cNvPr id="0" name=""/>
        <dsp:cNvSpPr/>
      </dsp:nvSpPr>
      <dsp:spPr>
        <a:xfrm>
          <a:off x="3497237" y="1763601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A37AD-20CF-4AE9-A267-3B9B1CE188AA}">
      <dsp:nvSpPr>
        <dsp:cNvPr id="0" name=""/>
        <dsp:cNvSpPr/>
      </dsp:nvSpPr>
      <dsp:spPr>
        <a:xfrm>
          <a:off x="3670305" y="1936669"/>
          <a:ext cx="477998" cy="4779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C93BB-F416-4879-BD08-E0700174C894}">
      <dsp:nvSpPr>
        <dsp:cNvPr id="0" name=""/>
        <dsp:cNvSpPr/>
      </dsp:nvSpPr>
      <dsp:spPr>
        <a:xfrm>
          <a:off x="4437012" y="1603373"/>
          <a:ext cx="3098179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ACGME Well-Being Requirements</a:t>
          </a:r>
        </a:p>
      </dsp:txBody>
      <dsp:txXfrm>
        <a:off x="4437012" y="1603373"/>
        <a:ext cx="3098179" cy="824134"/>
      </dsp:txXfrm>
    </dsp:sp>
    <dsp:sp modelId="{F4B2AC7C-B87E-4469-8E24-148F509E80AE}">
      <dsp:nvSpPr>
        <dsp:cNvPr id="0" name=""/>
        <dsp:cNvSpPr/>
      </dsp:nvSpPr>
      <dsp:spPr>
        <a:xfrm>
          <a:off x="7356846" y="1763601"/>
          <a:ext cx="824134" cy="824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0BA99-C7FD-4A60-8385-BB8DF709F239}">
      <dsp:nvSpPr>
        <dsp:cNvPr id="0" name=""/>
        <dsp:cNvSpPr/>
      </dsp:nvSpPr>
      <dsp:spPr>
        <a:xfrm>
          <a:off x="7529914" y="1936669"/>
          <a:ext cx="477998" cy="4779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44DC9-7E50-49A0-9923-B6C52AE0BC95}">
      <dsp:nvSpPr>
        <dsp:cNvPr id="0" name=""/>
        <dsp:cNvSpPr/>
      </dsp:nvSpPr>
      <dsp:spPr>
        <a:xfrm>
          <a:off x="8344332" y="1763601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Checklist for Wellness</a:t>
          </a:r>
        </a:p>
      </dsp:txBody>
      <dsp:txXfrm>
        <a:off x="8344332" y="1763601"/>
        <a:ext cx="1942602" cy="824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563B9-E26A-114A-A3E2-935D6E592775}">
      <dsp:nvSpPr>
        <dsp:cNvPr id="0" name=""/>
        <dsp:cNvSpPr/>
      </dsp:nvSpPr>
      <dsp:spPr>
        <a:xfrm>
          <a:off x="0" y="3707140"/>
          <a:ext cx="2554705" cy="48656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Alert</a:t>
          </a:r>
        </a:p>
      </dsp:txBody>
      <dsp:txXfrm>
        <a:off x="0" y="3707140"/>
        <a:ext cx="2554705" cy="486560"/>
      </dsp:txXfrm>
    </dsp:sp>
    <dsp:sp modelId="{E03CF8E9-99E4-C745-91ED-B9C7ECBB9101}">
      <dsp:nvSpPr>
        <dsp:cNvPr id="0" name=""/>
        <dsp:cNvSpPr/>
      </dsp:nvSpPr>
      <dsp:spPr>
        <a:xfrm>
          <a:off x="2554705" y="3707140"/>
          <a:ext cx="7664115" cy="486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Program Director</a:t>
          </a:r>
        </a:p>
      </dsp:txBody>
      <dsp:txXfrm>
        <a:off x="2554705" y="3707140"/>
        <a:ext cx="7664115" cy="486560"/>
      </dsp:txXfrm>
    </dsp:sp>
    <dsp:sp modelId="{D8E92223-3CCD-AB4F-9571-6E9E7DB369DA}">
      <dsp:nvSpPr>
        <dsp:cNvPr id="0" name=""/>
        <dsp:cNvSpPr/>
      </dsp:nvSpPr>
      <dsp:spPr>
        <a:xfrm rot="10800000">
          <a:off x="0" y="2966109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Seek</a:t>
          </a:r>
        </a:p>
      </dsp:txBody>
      <dsp:txXfrm rot="-10800000">
        <a:off x="0" y="2966109"/>
        <a:ext cx="2554705" cy="486414"/>
      </dsp:txXfrm>
    </dsp:sp>
    <dsp:sp modelId="{5DB7F487-977D-EE43-9A2F-60ACFFA83AF9}">
      <dsp:nvSpPr>
        <dsp:cNvPr id="0" name=""/>
        <dsp:cNvSpPr/>
      </dsp:nvSpPr>
      <dsp:spPr>
        <a:xfrm>
          <a:off x="2554705" y="2966109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 for self and others</a:t>
          </a:r>
        </a:p>
      </dsp:txBody>
      <dsp:txXfrm>
        <a:off x="2554705" y="2966109"/>
        <a:ext cx="7664115" cy="486414"/>
      </dsp:txXfrm>
    </dsp:sp>
    <dsp:sp modelId="{AF9C2008-D45E-A04D-ADD4-B8CE56A35D8A}">
      <dsp:nvSpPr>
        <dsp:cNvPr id="0" name=""/>
        <dsp:cNvSpPr/>
      </dsp:nvSpPr>
      <dsp:spPr>
        <a:xfrm rot="10800000">
          <a:off x="0" y="2225077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bg1"/>
              </a:solidFill>
            </a:rPr>
            <a:t>Identify</a:t>
          </a:r>
        </a:p>
      </dsp:txBody>
      <dsp:txXfrm rot="-10800000">
        <a:off x="0" y="2225077"/>
        <a:ext cx="2554705" cy="486414"/>
      </dsp:txXfrm>
    </dsp:sp>
    <dsp:sp modelId="{2CF167BA-6664-4A4C-8D52-A7101ABA84A2}">
      <dsp:nvSpPr>
        <dsp:cNvPr id="0" name=""/>
        <dsp:cNvSpPr/>
      </dsp:nvSpPr>
      <dsp:spPr>
        <a:xfrm>
          <a:off x="2554705" y="2225077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Strategies of fatigue mitigation</a:t>
          </a:r>
        </a:p>
      </dsp:txBody>
      <dsp:txXfrm>
        <a:off x="2554705" y="2225077"/>
        <a:ext cx="7664115" cy="486414"/>
      </dsp:txXfrm>
    </dsp:sp>
    <dsp:sp modelId="{FC738DB9-7FE2-154A-9709-7D6F53B46C27}">
      <dsp:nvSpPr>
        <dsp:cNvPr id="0" name=""/>
        <dsp:cNvSpPr/>
      </dsp:nvSpPr>
      <dsp:spPr>
        <a:xfrm rot="10800000">
          <a:off x="0" y="1484046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Assess</a:t>
          </a:r>
        </a:p>
      </dsp:txBody>
      <dsp:txXfrm rot="-10800000">
        <a:off x="0" y="1484046"/>
        <a:ext cx="2554705" cy="486414"/>
      </dsp:txXfrm>
    </dsp:sp>
    <dsp:sp modelId="{6CBA4A93-0AF6-EE4A-8AFF-8475CE6AA7CE}">
      <dsp:nvSpPr>
        <dsp:cNvPr id="0" name=""/>
        <dsp:cNvSpPr/>
      </dsp:nvSpPr>
      <dsp:spPr>
        <a:xfrm>
          <a:off x="2554705" y="1484046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Symptoms of burnout, depression and substance abuse in self and others (tools)</a:t>
          </a:r>
        </a:p>
      </dsp:txBody>
      <dsp:txXfrm>
        <a:off x="2554705" y="1484046"/>
        <a:ext cx="7664115" cy="486414"/>
      </dsp:txXfrm>
    </dsp:sp>
    <dsp:sp modelId="{BD0A669A-1A51-8647-961E-B1E1C9E3EB6E}">
      <dsp:nvSpPr>
        <dsp:cNvPr id="0" name=""/>
        <dsp:cNvSpPr/>
      </dsp:nvSpPr>
      <dsp:spPr>
        <a:xfrm rot="10800000">
          <a:off x="0" y="743015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Convey</a:t>
          </a:r>
        </a:p>
      </dsp:txBody>
      <dsp:txXfrm rot="-10800000">
        <a:off x="0" y="743015"/>
        <a:ext cx="2554705" cy="486414"/>
      </dsp:txXfrm>
    </dsp:sp>
    <dsp:sp modelId="{A1C5E52A-7CA5-C042-A3D4-84393EC9BC8E}">
      <dsp:nvSpPr>
        <dsp:cNvPr id="0" name=""/>
        <dsp:cNvSpPr/>
      </dsp:nvSpPr>
      <dsp:spPr>
        <a:xfrm>
          <a:off x="2554705" y="743015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Harmful sequelae of fatigue and burnout</a:t>
          </a:r>
        </a:p>
      </dsp:txBody>
      <dsp:txXfrm>
        <a:off x="2554705" y="743015"/>
        <a:ext cx="7664115" cy="486414"/>
      </dsp:txXfrm>
    </dsp:sp>
    <dsp:sp modelId="{F437C367-804C-0848-A9E1-54E1909FD981}">
      <dsp:nvSpPr>
        <dsp:cNvPr id="0" name=""/>
        <dsp:cNvSpPr/>
      </dsp:nvSpPr>
      <dsp:spPr>
        <a:xfrm rot="10800000">
          <a:off x="0" y="1984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Define</a:t>
          </a:r>
        </a:p>
      </dsp:txBody>
      <dsp:txXfrm rot="-10800000">
        <a:off x="0" y="1984"/>
        <a:ext cx="2554705" cy="486414"/>
      </dsp:txXfrm>
    </dsp:sp>
    <dsp:sp modelId="{2EEB3B9B-7151-A740-B771-2957ADDE21A6}">
      <dsp:nvSpPr>
        <dsp:cNvPr id="0" name=""/>
        <dsp:cNvSpPr/>
      </dsp:nvSpPr>
      <dsp:spPr>
        <a:xfrm>
          <a:off x="2554705" y="1984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Wellness, Fatigue, Burnout</a:t>
          </a:r>
        </a:p>
      </dsp:txBody>
      <dsp:txXfrm>
        <a:off x="2554705" y="1984"/>
        <a:ext cx="7664115" cy="486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4737F-BA18-7C41-88B5-492A8247EF36}">
      <dsp:nvSpPr>
        <dsp:cNvPr id="0" name=""/>
        <dsp:cNvSpPr/>
      </dsp:nvSpPr>
      <dsp:spPr>
        <a:xfrm>
          <a:off x="0" y="4450404"/>
          <a:ext cx="2554705" cy="41728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199136" rIns="181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</a:t>
          </a:r>
        </a:p>
      </dsp:txBody>
      <dsp:txXfrm>
        <a:off x="0" y="4450404"/>
        <a:ext cx="2554705" cy="417280"/>
      </dsp:txXfrm>
    </dsp:sp>
    <dsp:sp modelId="{8D848F29-3FB1-DF43-97F2-56838C8E7C9A}">
      <dsp:nvSpPr>
        <dsp:cNvPr id="0" name=""/>
        <dsp:cNvSpPr/>
      </dsp:nvSpPr>
      <dsp:spPr>
        <a:xfrm>
          <a:off x="2554705" y="4450404"/>
          <a:ext cx="7664115" cy="4172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04800" rIns="155464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access to mental health services 24hr/7 days a week</a:t>
          </a:r>
        </a:p>
      </dsp:txBody>
      <dsp:txXfrm>
        <a:off x="2554705" y="4450404"/>
        <a:ext cx="7664115" cy="417280"/>
      </dsp:txXfrm>
    </dsp:sp>
    <dsp:sp modelId="{7871AD7C-1A53-424B-9B40-247A136DA1F9}">
      <dsp:nvSpPr>
        <dsp:cNvPr id="0" name=""/>
        <dsp:cNvSpPr/>
      </dsp:nvSpPr>
      <dsp:spPr>
        <a:xfrm rot="10800000">
          <a:off x="0" y="3814886"/>
          <a:ext cx="2554705" cy="64177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199136" rIns="181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</a:t>
          </a:r>
        </a:p>
      </dsp:txBody>
      <dsp:txXfrm rot="-10800000">
        <a:off x="0" y="3814886"/>
        <a:ext cx="2554705" cy="417155"/>
      </dsp:txXfrm>
    </dsp:sp>
    <dsp:sp modelId="{8702D6A7-2DE3-064C-9112-FBC51DF6FA91}">
      <dsp:nvSpPr>
        <dsp:cNvPr id="0" name=""/>
        <dsp:cNvSpPr/>
      </dsp:nvSpPr>
      <dsp:spPr>
        <a:xfrm>
          <a:off x="2554705" y="3814886"/>
          <a:ext cx="7664115" cy="417155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04800" rIns="155464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tools for well-being assessment, self-screening</a:t>
          </a:r>
        </a:p>
      </dsp:txBody>
      <dsp:txXfrm>
        <a:off x="2554705" y="3814886"/>
        <a:ext cx="7664115" cy="417155"/>
      </dsp:txXfrm>
    </dsp:sp>
    <dsp:sp modelId="{FC0158CE-3AC0-5F4B-ACDB-E601E35828F7}">
      <dsp:nvSpPr>
        <dsp:cNvPr id="0" name=""/>
        <dsp:cNvSpPr/>
      </dsp:nvSpPr>
      <dsp:spPr>
        <a:xfrm rot="10800000">
          <a:off x="0" y="3179368"/>
          <a:ext cx="2554705" cy="64177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199136" rIns="181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Alert</a:t>
          </a:r>
        </a:p>
      </dsp:txBody>
      <dsp:txXfrm rot="-10800000">
        <a:off x="0" y="3179368"/>
        <a:ext cx="2554705" cy="417155"/>
      </dsp:txXfrm>
    </dsp:sp>
    <dsp:sp modelId="{4F64935F-45D3-E543-BDEE-9E36B92E6368}">
      <dsp:nvSpPr>
        <dsp:cNvPr id="0" name=""/>
        <dsp:cNvSpPr/>
      </dsp:nvSpPr>
      <dsp:spPr>
        <a:xfrm>
          <a:off x="2554705" y="3179368"/>
          <a:ext cx="7664115" cy="417155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04800" rIns="155464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Protocol for alerting Program Director</a:t>
          </a:r>
        </a:p>
      </dsp:txBody>
      <dsp:txXfrm>
        <a:off x="2554705" y="3179368"/>
        <a:ext cx="7664115" cy="417155"/>
      </dsp:txXfrm>
    </dsp:sp>
    <dsp:sp modelId="{61154870-CB6F-F54C-BB96-0B19DED31BBB}">
      <dsp:nvSpPr>
        <dsp:cNvPr id="0" name=""/>
        <dsp:cNvSpPr/>
      </dsp:nvSpPr>
      <dsp:spPr>
        <a:xfrm rot="10800000">
          <a:off x="0" y="2543849"/>
          <a:ext cx="2554705" cy="64177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199136" rIns="181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Seek</a:t>
          </a:r>
        </a:p>
      </dsp:txBody>
      <dsp:txXfrm rot="-10800000">
        <a:off x="0" y="2543849"/>
        <a:ext cx="2554705" cy="417155"/>
      </dsp:txXfrm>
    </dsp:sp>
    <dsp:sp modelId="{099EDA68-04DE-7848-96A0-7C583EC9CB25}">
      <dsp:nvSpPr>
        <dsp:cNvPr id="0" name=""/>
        <dsp:cNvSpPr/>
      </dsp:nvSpPr>
      <dsp:spPr>
        <a:xfrm>
          <a:off x="2554705" y="2543849"/>
          <a:ext cx="7664115" cy="417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04800" rIns="155464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Help for self and others</a:t>
          </a:r>
        </a:p>
      </dsp:txBody>
      <dsp:txXfrm>
        <a:off x="2554705" y="2543849"/>
        <a:ext cx="7664115" cy="417155"/>
      </dsp:txXfrm>
    </dsp:sp>
    <dsp:sp modelId="{42B562AE-F717-1742-9F5D-BB33EDDA8C97}">
      <dsp:nvSpPr>
        <dsp:cNvPr id="0" name=""/>
        <dsp:cNvSpPr/>
      </dsp:nvSpPr>
      <dsp:spPr>
        <a:xfrm rot="10800000">
          <a:off x="0" y="1908331"/>
          <a:ext cx="2554705" cy="64177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199136" rIns="181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Identify</a:t>
          </a:r>
        </a:p>
      </dsp:txBody>
      <dsp:txXfrm rot="-10800000">
        <a:off x="0" y="1908331"/>
        <a:ext cx="2554705" cy="417155"/>
      </dsp:txXfrm>
    </dsp:sp>
    <dsp:sp modelId="{B9CBF2BD-4179-2848-B905-A8EF546FED1E}">
      <dsp:nvSpPr>
        <dsp:cNvPr id="0" name=""/>
        <dsp:cNvSpPr/>
      </dsp:nvSpPr>
      <dsp:spPr>
        <a:xfrm>
          <a:off x="2554705" y="1908331"/>
          <a:ext cx="7664115" cy="417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04800" rIns="155464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Strategies of fatigue mitigation</a:t>
          </a:r>
        </a:p>
      </dsp:txBody>
      <dsp:txXfrm>
        <a:off x="2554705" y="1908331"/>
        <a:ext cx="7664115" cy="417155"/>
      </dsp:txXfrm>
    </dsp:sp>
    <dsp:sp modelId="{3EB735BA-0331-9D46-B364-86058BCF8A7F}">
      <dsp:nvSpPr>
        <dsp:cNvPr id="0" name=""/>
        <dsp:cNvSpPr/>
      </dsp:nvSpPr>
      <dsp:spPr>
        <a:xfrm rot="10800000">
          <a:off x="0" y="1272813"/>
          <a:ext cx="2554705" cy="64177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199136" rIns="181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Assess </a:t>
          </a:r>
        </a:p>
      </dsp:txBody>
      <dsp:txXfrm rot="-10800000">
        <a:off x="0" y="1272813"/>
        <a:ext cx="2554705" cy="417155"/>
      </dsp:txXfrm>
    </dsp:sp>
    <dsp:sp modelId="{1EDE5596-A953-0F41-B117-2CFF6A253A5B}">
      <dsp:nvSpPr>
        <dsp:cNvPr id="0" name=""/>
        <dsp:cNvSpPr/>
      </dsp:nvSpPr>
      <dsp:spPr>
        <a:xfrm>
          <a:off x="2554705" y="1272813"/>
          <a:ext cx="7664115" cy="417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04800" rIns="155464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Symptoms of burnout, depression and substance abuse in self and others</a:t>
          </a:r>
        </a:p>
      </dsp:txBody>
      <dsp:txXfrm>
        <a:off x="2554705" y="1272813"/>
        <a:ext cx="7664115" cy="417155"/>
      </dsp:txXfrm>
    </dsp:sp>
    <dsp:sp modelId="{35F8A273-4A06-424B-ADAB-339227D0C92D}">
      <dsp:nvSpPr>
        <dsp:cNvPr id="0" name=""/>
        <dsp:cNvSpPr/>
      </dsp:nvSpPr>
      <dsp:spPr>
        <a:xfrm rot="10800000">
          <a:off x="0" y="637295"/>
          <a:ext cx="2554705" cy="64177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199136" rIns="181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Convey</a:t>
          </a:r>
        </a:p>
      </dsp:txBody>
      <dsp:txXfrm rot="-10800000">
        <a:off x="0" y="637295"/>
        <a:ext cx="2554705" cy="417155"/>
      </dsp:txXfrm>
    </dsp:sp>
    <dsp:sp modelId="{99BC1006-0A65-6F4D-B30F-5A5B70B5D86A}">
      <dsp:nvSpPr>
        <dsp:cNvPr id="0" name=""/>
        <dsp:cNvSpPr/>
      </dsp:nvSpPr>
      <dsp:spPr>
        <a:xfrm>
          <a:off x="2554705" y="637295"/>
          <a:ext cx="7664115" cy="417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04800" rIns="155464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Harmful sequelae of fatigue and burnout</a:t>
          </a:r>
        </a:p>
      </dsp:txBody>
      <dsp:txXfrm>
        <a:off x="2554705" y="637295"/>
        <a:ext cx="7664115" cy="417155"/>
      </dsp:txXfrm>
    </dsp:sp>
    <dsp:sp modelId="{285BB4C8-B8FE-A94A-89EF-FC63ECFA889D}">
      <dsp:nvSpPr>
        <dsp:cNvPr id="0" name=""/>
        <dsp:cNvSpPr/>
      </dsp:nvSpPr>
      <dsp:spPr>
        <a:xfrm rot="10800000">
          <a:off x="0" y="1776"/>
          <a:ext cx="2554705" cy="64177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199136" rIns="181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Define</a:t>
          </a:r>
        </a:p>
      </dsp:txBody>
      <dsp:txXfrm rot="-10800000">
        <a:off x="0" y="1776"/>
        <a:ext cx="2554705" cy="417155"/>
      </dsp:txXfrm>
    </dsp:sp>
    <dsp:sp modelId="{A6A56D06-2ADD-0D41-9C94-66E7B84DC8A7}">
      <dsp:nvSpPr>
        <dsp:cNvPr id="0" name=""/>
        <dsp:cNvSpPr/>
      </dsp:nvSpPr>
      <dsp:spPr>
        <a:xfrm>
          <a:off x="2554705" y="18358"/>
          <a:ext cx="7664115" cy="417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04800" rIns="155464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Wellness, fatigue and burnout</a:t>
          </a:r>
        </a:p>
      </dsp:txBody>
      <dsp:txXfrm>
        <a:off x="2554705" y="18358"/>
        <a:ext cx="7664115" cy="417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563B9-E26A-114A-A3E2-935D6E592775}">
      <dsp:nvSpPr>
        <dsp:cNvPr id="0" name=""/>
        <dsp:cNvSpPr/>
      </dsp:nvSpPr>
      <dsp:spPr>
        <a:xfrm>
          <a:off x="0" y="3707140"/>
          <a:ext cx="2554705" cy="48656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Alert</a:t>
          </a:r>
        </a:p>
      </dsp:txBody>
      <dsp:txXfrm>
        <a:off x="0" y="3707140"/>
        <a:ext cx="2554705" cy="486560"/>
      </dsp:txXfrm>
    </dsp:sp>
    <dsp:sp modelId="{E03CF8E9-99E4-C745-91ED-B9C7ECBB9101}">
      <dsp:nvSpPr>
        <dsp:cNvPr id="0" name=""/>
        <dsp:cNvSpPr/>
      </dsp:nvSpPr>
      <dsp:spPr>
        <a:xfrm>
          <a:off x="2554705" y="3707140"/>
          <a:ext cx="7664115" cy="486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Program Director</a:t>
          </a:r>
        </a:p>
      </dsp:txBody>
      <dsp:txXfrm>
        <a:off x="2554705" y="3707140"/>
        <a:ext cx="7664115" cy="486560"/>
      </dsp:txXfrm>
    </dsp:sp>
    <dsp:sp modelId="{D8E92223-3CCD-AB4F-9571-6E9E7DB369DA}">
      <dsp:nvSpPr>
        <dsp:cNvPr id="0" name=""/>
        <dsp:cNvSpPr/>
      </dsp:nvSpPr>
      <dsp:spPr>
        <a:xfrm rot="10800000">
          <a:off x="0" y="2966109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Seek</a:t>
          </a:r>
        </a:p>
      </dsp:txBody>
      <dsp:txXfrm rot="-10800000">
        <a:off x="0" y="2966109"/>
        <a:ext cx="2554705" cy="486414"/>
      </dsp:txXfrm>
    </dsp:sp>
    <dsp:sp modelId="{5DB7F487-977D-EE43-9A2F-60ACFFA83AF9}">
      <dsp:nvSpPr>
        <dsp:cNvPr id="0" name=""/>
        <dsp:cNvSpPr/>
      </dsp:nvSpPr>
      <dsp:spPr>
        <a:xfrm>
          <a:off x="2554705" y="2966109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 for self and others</a:t>
          </a:r>
        </a:p>
      </dsp:txBody>
      <dsp:txXfrm>
        <a:off x="2554705" y="2966109"/>
        <a:ext cx="7664115" cy="486414"/>
      </dsp:txXfrm>
    </dsp:sp>
    <dsp:sp modelId="{AF9C2008-D45E-A04D-ADD4-B8CE56A35D8A}">
      <dsp:nvSpPr>
        <dsp:cNvPr id="0" name=""/>
        <dsp:cNvSpPr/>
      </dsp:nvSpPr>
      <dsp:spPr>
        <a:xfrm rot="10800000">
          <a:off x="0" y="2225077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bg1"/>
              </a:solidFill>
            </a:rPr>
            <a:t>Identify</a:t>
          </a:r>
        </a:p>
      </dsp:txBody>
      <dsp:txXfrm rot="-10800000">
        <a:off x="0" y="2225077"/>
        <a:ext cx="2554705" cy="486414"/>
      </dsp:txXfrm>
    </dsp:sp>
    <dsp:sp modelId="{2CF167BA-6664-4A4C-8D52-A7101ABA84A2}">
      <dsp:nvSpPr>
        <dsp:cNvPr id="0" name=""/>
        <dsp:cNvSpPr/>
      </dsp:nvSpPr>
      <dsp:spPr>
        <a:xfrm>
          <a:off x="2554705" y="2225077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Strategies of fatigue mitigation</a:t>
          </a:r>
        </a:p>
      </dsp:txBody>
      <dsp:txXfrm>
        <a:off x="2554705" y="2225077"/>
        <a:ext cx="7664115" cy="486414"/>
      </dsp:txXfrm>
    </dsp:sp>
    <dsp:sp modelId="{FC738DB9-7FE2-154A-9709-7D6F53B46C27}">
      <dsp:nvSpPr>
        <dsp:cNvPr id="0" name=""/>
        <dsp:cNvSpPr/>
      </dsp:nvSpPr>
      <dsp:spPr>
        <a:xfrm rot="10800000">
          <a:off x="0" y="1484046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Assess</a:t>
          </a:r>
        </a:p>
      </dsp:txBody>
      <dsp:txXfrm rot="-10800000">
        <a:off x="0" y="1484046"/>
        <a:ext cx="2554705" cy="486414"/>
      </dsp:txXfrm>
    </dsp:sp>
    <dsp:sp modelId="{6CBA4A93-0AF6-EE4A-8AFF-8475CE6AA7CE}">
      <dsp:nvSpPr>
        <dsp:cNvPr id="0" name=""/>
        <dsp:cNvSpPr/>
      </dsp:nvSpPr>
      <dsp:spPr>
        <a:xfrm>
          <a:off x="2554705" y="1484046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Symptoms of burnout, depression and substance abuse in self and others (tools)</a:t>
          </a:r>
        </a:p>
      </dsp:txBody>
      <dsp:txXfrm>
        <a:off x="2554705" y="1484046"/>
        <a:ext cx="7664115" cy="486414"/>
      </dsp:txXfrm>
    </dsp:sp>
    <dsp:sp modelId="{BD0A669A-1A51-8647-961E-B1E1C9E3EB6E}">
      <dsp:nvSpPr>
        <dsp:cNvPr id="0" name=""/>
        <dsp:cNvSpPr/>
      </dsp:nvSpPr>
      <dsp:spPr>
        <a:xfrm rot="10800000">
          <a:off x="0" y="743015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Convey</a:t>
          </a:r>
        </a:p>
      </dsp:txBody>
      <dsp:txXfrm rot="-10800000">
        <a:off x="0" y="743015"/>
        <a:ext cx="2554705" cy="486414"/>
      </dsp:txXfrm>
    </dsp:sp>
    <dsp:sp modelId="{A1C5E52A-7CA5-C042-A3D4-84393EC9BC8E}">
      <dsp:nvSpPr>
        <dsp:cNvPr id="0" name=""/>
        <dsp:cNvSpPr/>
      </dsp:nvSpPr>
      <dsp:spPr>
        <a:xfrm>
          <a:off x="2554705" y="743015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Harmful sequelae of fatigue and burnout</a:t>
          </a:r>
        </a:p>
      </dsp:txBody>
      <dsp:txXfrm>
        <a:off x="2554705" y="743015"/>
        <a:ext cx="7664115" cy="486414"/>
      </dsp:txXfrm>
    </dsp:sp>
    <dsp:sp modelId="{F437C367-804C-0848-A9E1-54E1909FD981}">
      <dsp:nvSpPr>
        <dsp:cNvPr id="0" name=""/>
        <dsp:cNvSpPr/>
      </dsp:nvSpPr>
      <dsp:spPr>
        <a:xfrm rot="10800000">
          <a:off x="0" y="1984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Define</a:t>
          </a:r>
        </a:p>
      </dsp:txBody>
      <dsp:txXfrm rot="-10800000">
        <a:off x="0" y="1984"/>
        <a:ext cx="2554705" cy="486414"/>
      </dsp:txXfrm>
    </dsp:sp>
    <dsp:sp modelId="{2EEB3B9B-7151-A740-B771-2957ADDE21A6}">
      <dsp:nvSpPr>
        <dsp:cNvPr id="0" name=""/>
        <dsp:cNvSpPr/>
      </dsp:nvSpPr>
      <dsp:spPr>
        <a:xfrm>
          <a:off x="2554705" y="1984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Wellness, Fatigue, Burnout</a:t>
          </a:r>
        </a:p>
      </dsp:txBody>
      <dsp:txXfrm>
        <a:off x="2554705" y="1984"/>
        <a:ext cx="7664115" cy="486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563B9-E26A-114A-A3E2-935D6E592775}">
      <dsp:nvSpPr>
        <dsp:cNvPr id="0" name=""/>
        <dsp:cNvSpPr/>
      </dsp:nvSpPr>
      <dsp:spPr>
        <a:xfrm>
          <a:off x="0" y="3707140"/>
          <a:ext cx="2554705" cy="48656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Alert</a:t>
          </a:r>
        </a:p>
      </dsp:txBody>
      <dsp:txXfrm>
        <a:off x="0" y="3707140"/>
        <a:ext cx="2554705" cy="486560"/>
      </dsp:txXfrm>
    </dsp:sp>
    <dsp:sp modelId="{E03CF8E9-99E4-C745-91ED-B9C7ECBB9101}">
      <dsp:nvSpPr>
        <dsp:cNvPr id="0" name=""/>
        <dsp:cNvSpPr/>
      </dsp:nvSpPr>
      <dsp:spPr>
        <a:xfrm>
          <a:off x="2554705" y="3707140"/>
          <a:ext cx="7664115" cy="486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Program Director</a:t>
          </a:r>
        </a:p>
      </dsp:txBody>
      <dsp:txXfrm>
        <a:off x="2554705" y="3707140"/>
        <a:ext cx="7664115" cy="486560"/>
      </dsp:txXfrm>
    </dsp:sp>
    <dsp:sp modelId="{D8E92223-3CCD-AB4F-9571-6E9E7DB369DA}">
      <dsp:nvSpPr>
        <dsp:cNvPr id="0" name=""/>
        <dsp:cNvSpPr/>
      </dsp:nvSpPr>
      <dsp:spPr>
        <a:xfrm rot="10800000">
          <a:off x="0" y="2966109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Seek</a:t>
          </a:r>
        </a:p>
      </dsp:txBody>
      <dsp:txXfrm rot="-10800000">
        <a:off x="0" y="2966109"/>
        <a:ext cx="2554705" cy="486414"/>
      </dsp:txXfrm>
    </dsp:sp>
    <dsp:sp modelId="{5DB7F487-977D-EE43-9A2F-60ACFFA83AF9}">
      <dsp:nvSpPr>
        <dsp:cNvPr id="0" name=""/>
        <dsp:cNvSpPr/>
      </dsp:nvSpPr>
      <dsp:spPr>
        <a:xfrm>
          <a:off x="2554705" y="2966109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 for self and others</a:t>
          </a:r>
        </a:p>
      </dsp:txBody>
      <dsp:txXfrm>
        <a:off x="2554705" y="2966109"/>
        <a:ext cx="7664115" cy="486414"/>
      </dsp:txXfrm>
    </dsp:sp>
    <dsp:sp modelId="{AF9C2008-D45E-A04D-ADD4-B8CE56A35D8A}">
      <dsp:nvSpPr>
        <dsp:cNvPr id="0" name=""/>
        <dsp:cNvSpPr/>
      </dsp:nvSpPr>
      <dsp:spPr>
        <a:xfrm rot="10800000">
          <a:off x="0" y="2225077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bg1"/>
              </a:solidFill>
            </a:rPr>
            <a:t>Identify</a:t>
          </a:r>
        </a:p>
      </dsp:txBody>
      <dsp:txXfrm rot="-10800000">
        <a:off x="0" y="2225077"/>
        <a:ext cx="2554705" cy="486414"/>
      </dsp:txXfrm>
    </dsp:sp>
    <dsp:sp modelId="{2CF167BA-6664-4A4C-8D52-A7101ABA84A2}">
      <dsp:nvSpPr>
        <dsp:cNvPr id="0" name=""/>
        <dsp:cNvSpPr/>
      </dsp:nvSpPr>
      <dsp:spPr>
        <a:xfrm>
          <a:off x="2554705" y="2225077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Strategies of fatigue mitigation</a:t>
          </a:r>
        </a:p>
      </dsp:txBody>
      <dsp:txXfrm>
        <a:off x="2554705" y="2225077"/>
        <a:ext cx="7664115" cy="486414"/>
      </dsp:txXfrm>
    </dsp:sp>
    <dsp:sp modelId="{FC738DB9-7FE2-154A-9709-7D6F53B46C27}">
      <dsp:nvSpPr>
        <dsp:cNvPr id="0" name=""/>
        <dsp:cNvSpPr/>
      </dsp:nvSpPr>
      <dsp:spPr>
        <a:xfrm rot="10800000">
          <a:off x="0" y="1484046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Assess</a:t>
          </a:r>
        </a:p>
      </dsp:txBody>
      <dsp:txXfrm rot="-10800000">
        <a:off x="0" y="1484046"/>
        <a:ext cx="2554705" cy="486414"/>
      </dsp:txXfrm>
    </dsp:sp>
    <dsp:sp modelId="{6CBA4A93-0AF6-EE4A-8AFF-8475CE6AA7CE}">
      <dsp:nvSpPr>
        <dsp:cNvPr id="0" name=""/>
        <dsp:cNvSpPr/>
      </dsp:nvSpPr>
      <dsp:spPr>
        <a:xfrm>
          <a:off x="2554705" y="1484046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Symptoms of burnout, depression and substance abuse in self and others (tools)</a:t>
          </a:r>
        </a:p>
      </dsp:txBody>
      <dsp:txXfrm>
        <a:off x="2554705" y="1484046"/>
        <a:ext cx="7664115" cy="486414"/>
      </dsp:txXfrm>
    </dsp:sp>
    <dsp:sp modelId="{BD0A669A-1A51-8647-961E-B1E1C9E3EB6E}">
      <dsp:nvSpPr>
        <dsp:cNvPr id="0" name=""/>
        <dsp:cNvSpPr/>
      </dsp:nvSpPr>
      <dsp:spPr>
        <a:xfrm rot="10800000">
          <a:off x="0" y="743015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Convey</a:t>
          </a:r>
        </a:p>
      </dsp:txBody>
      <dsp:txXfrm rot="-10800000">
        <a:off x="0" y="743015"/>
        <a:ext cx="2554705" cy="486414"/>
      </dsp:txXfrm>
    </dsp:sp>
    <dsp:sp modelId="{A1C5E52A-7CA5-C042-A3D4-84393EC9BC8E}">
      <dsp:nvSpPr>
        <dsp:cNvPr id="0" name=""/>
        <dsp:cNvSpPr/>
      </dsp:nvSpPr>
      <dsp:spPr>
        <a:xfrm>
          <a:off x="2554705" y="743015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Harmful sequelae of fatigue and burnout</a:t>
          </a:r>
        </a:p>
      </dsp:txBody>
      <dsp:txXfrm>
        <a:off x="2554705" y="743015"/>
        <a:ext cx="7664115" cy="486414"/>
      </dsp:txXfrm>
    </dsp:sp>
    <dsp:sp modelId="{F437C367-804C-0848-A9E1-54E1909FD981}">
      <dsp:nvSpPr>
        <dsp:cNvPr id="0" name=""/>
        <dsp:cNvSpPr/>
      </dsp:nvSpPr>
      <dsp:spPr>
        <a:xfrm rot="10800000">
          <a:off x="0" y="1984"/>
          <a:ext cx="2554705" cy="7483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91" tIns="256032" rIns="181691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Define</a:t>
          </a:r>
        </a:p>
      </dsp:txBody>
      <dsp:txXfrm rot="-10800000">
        <a:off x="0" y="1984"/>
        <a:ext cx="2554705" cy="486414"/>
      </dsp:txXfrm>
    </dsp:sp>
    <dsp:sp modelId="{2EEB3B9B-7151-A740-B771-2957ADDE21A6}">
      <dsp:nvSpPr>
        <dsp:cNvPr id="0" name=""/>
        <dsp:cNvSpPr/>
      </dsp:nvSpPr>
      <dsp:spPr>
        <a:xfrm>
          <a:off x="2554705" y="1984"/>
          <a:ext cx="7664115" cy="486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4" tIns="355600" rIns="155464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Wellness, Fatigue, Burnout</a:t>
          </a:r>
        </a:p>
      </dsp:txBody>
      <dsp:txXfrm>
        <a:off x="2554705" y="1984"/>
        <a:ext cx="7664115" cy="486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CB55A-91A4-470B-B332-52F8F481757A}">
      <dsp:nvSpPr>
        <dsp:cNvPr id="0" name=""/>
        <dsp:cNvSpPr/>
      </dsp:nvSpPr>
      <dsp:spPr>
        <a:xfrm>
          <a:off x="215415" y="1763601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BDABB-1821-4F12-BDC7-26CF87FC6D97}">
      <dsp:nvSpPr>
        <dsp:cNvPr id="0" name=""/>
        <dsp:cNvSpPr/>
      </dsp:nvSpPr>
      <dsp:spPr>
        <a:xfrm>
          <a:off x="388484" y="1936669"/>
          <a:ext cx="477998" cy="477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97EAC-EC35-4696-A5B4-9733197A9307}">
      <dsp:nvSpPr>
        <dsp:cNvPr id="0" name=""/>
        <dsp:cNvSpPr/>
      </dsp:nvSpPr>
      <dsp:spPr>
        <a:xfrm>
          <a:off x="1216150" y="1763601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Highlight the impact physician wellness</a:t>
          </a:r>
        </a:p>
      </dsp:txBody>
      <dsp:txXfrm>
        <a:off x="1216150" y="1763601"/>
        <a:ext cx="1942602" cy="824134"/>
      </dsp:txXfrm>
    </dsp:sp>
    <dsp:sp modelId="{3CD9B16E-7374-418E-A14E-8C4E3AF870A4}">
      <dsp:nvSpPr>
        <dsp:cNvPr id="0" name=""/>
        <dsp:cNvSpPr/>
      </dsp:nvSpPr>
      <dsp:spPr>
        <a:xfrm>
          <a:off x="3497237" y="1763601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A37AD-20CF-4AE9-A267-3B9B1CE188AA}">
      <dsp:nvSpPr>
        <dsp:cNvPr id="0" name=""/>
        <dsp:cNvSpPr/>
      </dsp:nvSpPr>
      <dsp:spPr>
        <a:xfrm>
          <a:off x="3670305" y="1936669"/>
          <a:ext cx="477998" cy="4779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C93BB-F416-4879-BD08-E0700174C894}">
      <dsp:nvSpPr>
        <dsp:cNvPr id="0" name=""/>
        <dsp:cNvSpPr/>
      </dsp:nvSpPr>
      <dsp:spPr>
        <a:xfrm>
          <a:off x="4437012" y="1603373"/>
          <a:ext cx="3098179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ACGME Well-Being Requirements</a:t>
          </a:r>
        </a:p>
      </dsp:txBody>
      <dsp:txXfrm>
        <a:off x="4437012" y="1603373"/>
        <a:ext cx="3098179" cy="824134"/>
      </dsp:txXfrm>
    </dsp:sp>
    <dsp:sp modelId="{F4B2AC7C-B87E-4469-8E24-148F509E80AE}">
      <dsp:nvSpPr>
        <dsp:cNvPr id="0" name=""/>
        <dsp:cNvSpPr/>
      </dsp:nvSpPr>
      <dsp:spPr>
        <a:xfrm>
          <a:off x="7356846" y="1763601"/>
          <a:ext cx="824134" cy="824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0BA99-C7FD-4A60-8385-BB8DF709F239}">
      <dsp:nvSpPr>
        <dsp:cNvPr id="0" name=""/>
        <dsp:cNvSpPr/>
      </dsp:nvSpPr>
      <dsp:spPr>
        <a:xfrm>
          <a:off x="7529914" y="1936669"/>
          <a:ext cx="477998" cy="4779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44DC9-7E50-49A0-9923-B6C52AE0BC95}">
      <dsp:nvSpPr>
        <dsp:cNvPr id="0" name=""/>
        <dsp:cNvSpPr/>
      </dsp:nvSpPr>
      <dsp:spPr>
        <a:xfrm>
          <a:off x="8344332" y="1763601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Checklist for Wellness</a:t>
          </a:r>
        </a:p>
      </dsp:txBody>
      <dsp:txXfrm>
        <a:off x="8344332" y="1763601"/>
        <a:ext cx="1942602" cy="824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DC762-C571-439E-A2BD-D7842E53E28E}">
      <dsp:nvSpPr>
        <dsp:cNvPr id="0" name=""/>
        <dsp:cNvSpPr/>
      </dsp:nvSpPr>
      <dsp:spPr>
        <a:xfrm>
          <a:off x="2824" y="622486"/>
          <a:ext cx="3420277" cy="31063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Here are the residents who worked on this project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Romulo Fajardo, MD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Valeda Yong, MD</a:t>
          </a:r>
        </a:p>
      </dsp:txBody>
      <dsp:txXfrm>
        <a:off x="2824" y="622486"/>
        <a:ext cx="3420277" cy="3106364"/>
      </dsp:txXfrm>
    </dsp:sp>
    <dsp:sp modelId="{6EBFDCB5-4DEC-4386-86AD-307E538F0876}">
      <dsp:nvSpPr>
        <dsp:cNvPr id="0" name=""/>
        <dsp:cNvSpPr/>
      </dsp:nvSpPr>
      <dsp:spPr>
        <a:xfrm>
          <a:off x="3660832" y="570488"/>
          <a:ext cx="3489409" cy="321036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Here is the link to survey wellness in your program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hlinkClick xmlns:r="http://schemas.openxmlformats.org/officeDocument/2006/relationships" r:id="rId1"/>
            </a:rPr>
            <a:t>https://www.surveymonkey.com/r/NRXFRZ3</a:t>
          </a:r>
          <a:endParaRPr lang="en-US" sz="3200" kern="1200" dirty="0"/>
        </a:p>
      </dsp:txBody>
      <dsp:txXfrm>
        <a:off x="3660832" y="570488"/>
        <a:ext cx="3489409" cy="3210361"/>
      </dsp:txXfrm>
    </dsp:sp>
    <dsp:sp modelId="{B4C33171-88DC-47E1-8968-A49F47891B1E}">
      <dsp:nvSpPr>
        <dsp:cNvPr id="0" name=""/>
        <dsp:cNvSpPr/>
      </dsp:nvSpPr>
      <dsp:spPr>
        <a:xfrm>
          <a:off x="7387973" y="574196"/>
          <a:ext cx="3124802" cy="320294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Here is the link for the Wellness Checklist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hlinkClick xmlns:r="http://schemas.openxmlformats.org/officeDocument/2006/relationships" r:id="rId2"/>
            </a:rPr>
            <a:t>https://www.sciencedirect.com/science/article/pii/S0022522320317931</a:t>
          </a:r>
          <a:endParaRPr lang="en-US" sz="2800" kern="1200" dirty="0"/>
        </a:p>
      </dsp:txBody>
      <dsp:txXfrm>
        <a:off x="7387973" y="574196"/>
        <a:ext cx="3124802" cy="3202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13EC8-4FB1-8D48-94C5-FF46C13E7E8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52981-4A3A-EB41-BC1F-0F0CF3A8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2-08-22/the-many-dangers-posed-by-burned-out-doctor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search/heart+lung+anatomy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2-08-22/the-many-dangers-posed-by-burned-out-doctor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cholar.google.com/scholar_lookup?title=A%20current%20perspective%20of%20suicide%20and%20attempted%20suicide.&amp;author=JJ%20Mann&amp;publication_year=&amp;journal=Ann%20Intern%20Med.&amp;volume=&amp;pages=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search/heart+lung+anatomy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cgm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cgm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2-08-22/the-many-dangers-posed-by-burned-out-doctor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search/heart+lung+anatomy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2-08-22/the-many-dangers-posed-by-burned-out-doctor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search/heart+lung+anatomy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2-08-22/the-many-dangers-posed-by-burned-out-doctor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search/heart+lung+anatomy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2-08-22/the-many-dangers-posed-by-burned-out-doctor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search/heart+lung+anatom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</a:t>
            </a:r>
            <a:r>
              <a:rPr lang="en-US" dirty="0" err="1"/>
              <a:t>reference:</a:t>
            </a:r>
            <a:r>
              <a:rPr lang="en-US" sz="1200" dirty="0" err="1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://www.bloomberg.com/news/articles/2012-08-22/the-many-dangers-posed-by-burned-out-doctors</a:t>
            </a:r>
            <a:endParaRPr 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Shanafelt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S Boone, L Tan,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Burnout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satisfaction with work-life balance among US physicians relative to the general US population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Intern Med, 172 (2012), pp. 1377-1385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 Center, M Davis, T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Confronting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depression and suicide in physicians: a consensus statement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JAMA, 289 (2003), pp. 3161-3166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Goldman ML, Shah RN, Bernstein CA. Depression and suicide among physician trainees: recommendations for a national response. JAMA Psychiatry. 2015;72(5):411-412. doi:10.1001/jamapsychiatry.2014.3050</a:t>
            </a:r>
            <a:endParaRPr lang="en-US" sz="1200" dirty="0">
              <a:hlinkClick r:id="rId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4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</a:t>
            </a:r>
            <a:r>
              <a:rPr lang="en-US" dirty="0" err="1"/>
              <a:t>reference:</a:t>
            </a:r>
            <a:r>
              <a:rPr lang="en-US" sz="1200" dirty="0" err="1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://www.bloomberg.com/news/articles/2012-08-22/the-many-dangers-posed-by-burned-out-doctors</a:t>
            </a:r>
            <a:endParaRPr 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Shanafelt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S Boone, L Tan,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Burnout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satisfaction with work-life balance among US physicians relative to the general US population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Goldsmith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 JJ. A current perspective of suicide and attempted suicide.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Ann Intern Med.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2002;136:302-311.http://www.ncbi.nlm.nih.gov/htbin-post/Entrez/query?db=m&amp;form=6&amp;Dopt=r&amp;uid=11848728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Google Scholar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SK,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Pellmar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TC,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Kleinman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Bunney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 Suicide: A National Imperative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Washington, DC: National Academies Press; 2002.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0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</a:t>
            </a:r>
            <a:r>
              <a:rPr lang="en-US" dirty="0" err="1"/>
              <a:t>reference:</a:t>
            </a:r>
            <a:r>
              <a:rPr lang="en-US" sz="1200" dirty="0" err="1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://www.shutterstock.com/search/heart+lung+anatomy</a:t>
            </a:r>
            <a:r>
              <a:rPr lang="en-US" sz="1200" dirty="0"/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Han, Annals of Internal Medicine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https://www.merritthawkins.com/uploadedFiles/merritthawkins_physicianvacancy_whitepaper_2018.pdf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2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reference: </a:t>
            </a:r>
            <a:r>
              <a:rPr lang="en-US" sz="1200" dirty="0">
                <a:hlinkClick r:id="rId3"/>
              </a:rPr>
              <a:t>https://twitter.com/acgme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0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reference: </a:t>
            </a:r>
            <a:r>
              <a:rPr lang="en-US" sz="1200" dirty="0">
                <a:hlinkClick r:id="rId3"/>
              </a:rPr>
              <a:t>https://twitter.com/acgme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0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 of Medicine (US) Committee on Optimizing Graduate Medical Trainee (Resident) Hours and Work Schedule to Improve Patient Safety; Ulmer C, Miller Wolman D, Johns MME, editors. Resident Duty Hours: Enhancing Sleep, Supervision, and Safety. Washington (DC): National Academies Press (US); 2009. 7, Strategies to Reduce Fatigue Risk in Resident Work Schedules. Available from: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www.ncbi.nlm.nih.gov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/books/NBK214949/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</a:t>
            </a:r>
            <a:r>
              <a:rPr lang="en-US" dirty="0" err="1"/>
              <a:t>reference:</a:t>
            </a:r>
            <a:r>
              <a:rPr lang="en-US" sz="1200" dirty="0" err="1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://www.bloomberg.com/news/articles/2012-08-22/the-many-dangers-posed-by-burned-out-doctors</a:t>
            </a:r>
            <a:endParaRPr 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Shanafelt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S Boone, L Tan,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Burnout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satisfaction with work-life balance among US physicians relative to the general US population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Intern Med, 172 (2012), pp. 1377-1385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 Center, M Davis, T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Confronting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depression and suicide in physicians: a consensus statement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JAMA, 289 (2003), pp. 3161-3166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InformedHealth.org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[Internet]. Cologne, Germany: Institute for Quality and Efficiency in Health Care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IQWiG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2006-. Depression: What is burnout? [Updated 2020 Jun 18]. Available from: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www.ncbi.nlm.nih.gov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/books/NBK279286/</a:t>
            </a:r>
          </a:p>
          <a:p>
            <a:br>
              <a:rPr lang="en-US" dirty="0"/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hlinkClick r:id="rId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</a:t>
            </a:r>
            <a:r>
              <a:rPr lang="en-US" dirty="0" err="1"/>
              <a:t>reference:</a:t>
            </a:r>
            <a:r>
              <a:rPr lang="en-US" sz="1200" dirty="0" err="1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://www.bloomberg.com/news/articles/2012-08-22/the-many-dangers-posed-by-burned-out-doctors</a:t>
            </a:r>
            <a:endParaRPr 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Shanafelt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S Boone, L Tan,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Burnout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satisfaction with work-life balance among US physicians relative to the general US population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Intern Med, 172 (2012), pp. 1377-1385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 Center, M Davis, T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Confronting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depression and suicide in physicians: a consensus statement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JAMA, 289 (2003), pp. 3161-3166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InformedHealth.org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[Internet]. Cologne, Germany: Institute for Quality and Efficiency in Health Care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IQWiG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2006-. Depression: What is burnout? [Updated 2020 Jun 18]. Available from: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www.ncbi.nlm.nih.gov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/books/NBK279286/</a:t>
            </a:r>
          </a:p>
          <a:p>
            <a:br>
              <a:rPr lang="en-US" dirty="0"/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hlinkClick r:id="rId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</a:t>
            </a:r>
            <a:r>
              <a:rPr lang="en-US" dirty="0" err="1"/>
              <a:t>reference:</a:t>
            </a:r>
            <a:r>
              <a:rPr lang="en-US" sz="1200" dirty="0" err="1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://www.bloomberg.com/news/articles/2012-08-22/the-many-dangers-posed-by-burned-out-doctors</a:t>
            </a:r>
            <a:endParaRPr 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Shanafelt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S Boone, L Tan,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Burnout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satisfaction with work-life balance among US physicians relative to the general US population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Intern Med, 172 (2012), pp. 1377-1385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 Center, M Davis, T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Confronting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depression and suicide in physicians: a consensus statement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JAMA, 289 (2003), pp. 3161-3166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InformedHealth.org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[Internet]. Cologne, Germany: Institute for Quality and Efficiency in Health Care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IQWiG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2006-. Depression: What is burnout? [Updated 2020 Jun 18]. Available from: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www.ncbi.nlm.nih.gov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/books/NBK279286/</a:t>
            </a:r>
          </a:p>
          <a:p>
            <a:br>
              <a:rPr lang="en-US" dirty="0"/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hlinkClick r:id="rId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</a:t>
            </a:r>
            <a:r>
              <a:rPr lang="en-US" dirty="0" err="1"/>
              <a:t>reference:</a:t>
            </a:r>
            <a:r>
              <a:rPr lang="en-US" sz="1200" dirty="0" err="1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://www.bloomberg.com/news/articles/2012-08-22/the-many-dangers-posed-by-burned-out-doctors</a:t>
            </a:r>
            <a:endParaRPr 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Shanafelt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S Boone, L Tan,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Burnout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satisfaction with work-life balance among US physicians relative to the general US population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Intern Med, 172 (2012), pp. 1377-1385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 Center, M Davis, T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Confronting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depression and suicide in physicians: a consensus statement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JAMA, 289 (2003), pp. 3161-3166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hlinkClick r:id="rId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2981-4A3A-EB41-BC1F-0F0CF3A8E8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0B74-135B-8F44-93B0-BA87F945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6C60D-D750-124E-907F-E08E3715E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E7FA-2D3A-0843-9247-3E63B2E7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E9A80-57E7-7742-9BCB-48E678F6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9F8DF-A93C-5347-8E6B-C64E629D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81FB-75E9-8642-9E58-31DD50F1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C0B05-B359-1C46-8687-ED2506ED9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03451-5785-B04F-BE04-FDB28174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47846-3799-D84A-B8CD-4F490033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06632-6005-994D-9E24-801344B2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4686E-6D55-374C-BDEA-2A1FF2353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74397-FB7D-8D4D-A206-F8AF6839F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D3954-D2C5-6440-BD79-F2728367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DFB70-94C0-484A-9A09-2E89E325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03E5-A966-A44F-A7AA-04A88769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031-8F14-7446-9E88-7A0FBFC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0A0A-ECAF-6546-8A5F-B6DD803F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BFC61-F21F-4F4A-8EAD-DE2D5C5D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7B10F-244C-B64A-84E1-1143E4B9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2A6E7-E73B-F147-8A35-91E7FB96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5DFE-6208-2940-91AB-BBB71BE8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C796-0B75-DC42-86B1-48BC14DD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36888-2739-6C49-A131-6B29491F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F751-869F-8B41-992C-E4F550FB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B951F-9226-674B-8866-21C66D3C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9AD2-B456-1945-A3DA-2F248ACE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76B5B-13C0-1D48-9F01-9EB31FA3B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DD964-CAA5-974E-B242-69734303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0DE29-5275-6C47-A8BE-952B5C70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C2371-13C2-3E49-ACDE-E9E92503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C7DB0-191A-C141-AE03-828400DF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776C-7512-264B-BC79-B6EF055C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1DC7C-6B4E-8E4B-8B54-CF22B1148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DEE74-A17B-1D42-8514-0E3E237C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9DA38-CE77-0D4B-90FE-D62095018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FBBB5-981C-D240-91EA-F0E813D0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9637A-1EB5-3D48-A43C-4C52AD61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4FA0D-C474-F346-893D-A74094F3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7FD03-07E9-F54E-B669-A23EAFCC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9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401B-4A53-1740-ABE6-152C96C6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5C8EE-6916-284B-B9FF-A789FAB5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0D7ED-5271-4E40-ABCC-FDF4F24A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1E585-B7F4-4147-BCD7-DDF722CE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5CAB3-96D5-DA42-8864-6DFCCC62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5D92B-619F-8B46-AC30-AD4A45CC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EB243-5E93-004F-A86F-43452EC4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9C26-355A-6344-AB98-E47C4430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EFC1-2417-AC47-8D91-6FD37C8B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FA9A4-ED72-284C-BF79-C25B11E2A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2E45D-2AB1-D746-B827-08808461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B99E6-311B-0341-BB71-688184A9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05398-0937-F34D-9E6E-3EA1D6E9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B357-E7AD-CD4E-9B35-A10565B8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2D677-92E9-3F4C-ABEA-07ACADE1B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75C03-8451-9141-B1D8-49AA42F2F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EFCA9-1888-B149-B999-D958F5CA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FC756-AFE5-5947-88C8-1C5BDD15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15DA2-A2DE-C54E-BC43-E6BB1B68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E8A87-1E1B-4445-A259-16BCFF36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17F9D-4586-E742-B0B2-B0533E1F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DC06-01C1-A042-B210-28F5DEDED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C9F4-3860-C341-AF43-EA967575C9E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5119-423A-3944-8FEB-A5C0FB06B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600E-5F4C-534B-974D-47679BFA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D84A-35FD-D54A-AFDF-F6636C3E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r of glasses on a table&#10;&#10;Description automatically generated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23298" b="13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1720B-11EA-AF4F-8D5A-204665D93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623" y="850695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 dirty="0"/>
              <a:t>Cardiothoracic Surgery Wellness</a:t>
            </a:r>
            <a:br>
              <a:rPr lang="en-US" sz="3700" dirty="0"/>
            </a:br>
            <a:br>
              <a:rPr lang="en-US" sz="3700" dirty="0"/>
            </a:br>
            <a:r>
              <a:rPr lang="en-US" sz="3700" cap="small" dirty="0"/>
              <a:t>TSDA Faculty Development Series</a:t>
            </a:r>
            <a:br>
              <a:rPr lang="en-US" sz="3700" cap="small" dirty="0"/>
            </a:br>
            <a:r>
              <a:rPr lang="en-US" sz="3700" cap="small" dirty="0"/>
              <a:t>General Audience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E5B69-3CD8-944A-B94B-AB0FA81D0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79" y="4565208"/>
            <a:ext cx="6518565" cy="203897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dirty="0"/>
              <a:t>Romulo Fajardo, MD</a:t>
            </a:r>
          </a:p>
          <a:p>
            <a:pPr algn="l"/>
            <a:r>
              <a:rPr lang="en-US" sz="1800" dirty="0"/>
              <a:t>	Surgery Resident </a:t>
            </a:r>
          </a:p>
          <a:p>
            <a:pPr algn="l"/>
            <a:r>
              <a:rPr lang="en-US" sz="1800" dirty="0"/>
              <a:t>Cherie P. </a:t>
            </a:r>
            <a:r>
              <a:rPr lang="en-US" sz="1800" dirty="0" err="1"/>
              <a:t>Erkmen</a:t>
            </a:r>
            <a:r>
              <a:rPr lang="en-US" sz="1800" dirty="0"/>
              <a:t>, MD</a:t>
            </a:r>
          </a:p>
          <a:p>
            <a:pPr algn="l"/>
            <a:r>
              <a:rPr lang="en-US" sz="1800" dirty="0"/>
              <a:t>	Professor, Thoracic Surgery</a:t>
            </a:r>
          </a:p>
          <a:p>
            <a:pPr algn="l"/>
            <a:r>
              <a:rPr lang="en-US" sz="1800" dirty="0"/>
              <a:t>	Program Director</a:t>
            </a:r>
          </a:p>
          <a:p>
            <a:pPr algn="l"/>
            <a:r>
              <a:rPr lang="en-US" sz="1800" dirty="0"/>
              <a:t>Temple University Hospital | Temple Health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1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82664" y="1039919"/>
            <a:ext cx="7739557" cy="3853891"/>
          </a:xfrm>
        </p:spPr>
        <p:txBody>
          <a:bodyPr anchor="b">
            <a:normAutofit/>
          </a:bodyPr>
          <a:lstStyle/>
          <a:p>
            <a:pPr algn="l"/>
            <a:endParaRPr lang="en-US" sz="3200" dirty="0"/>
          </a:p>
          <a:p>
            <a:pPr algn="l"/>
            <a:r>
              <a:rPr lang="en-US" sz="4000" b="1" dirty="0"/>
              <a:t>“I am so burnt out. I am ready to walk out of here, right now.”</a:t>
            </a:r>
            <a:endParaRPr lang="en-US" sz="4000" b="1" dirty="0">
              <a:cs typeface="Calibri"/>
            </a:endParaRP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What is the institution’s responsibility?</a:t>
            </a:r>
          </a:p>
        </p:txBody>
      </p:sp>
      <p:pic>
        <p:nvPicPr>
          <p:cNvPr id="5" name="Picture 4" descr="Hospital with solid fill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76792" y="153580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2989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5330" y="265772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Question 2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5330" y="1254109"/>
            <a:ext cx="8031462" cy="4952727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en-US" sz="3200" dirty="0"/>
              <a:t>Your 62-year-old partner :</a:t>
            </a:r>
          </a:p>
          <a:p>
            <a:pPr algn="l"/>
            <a:r>
              <a:rPr lang="en-US" sz="3200" dirty="0"/>
              <a:t>“I am so burnt out. I am ready to walk out of here, right now.” 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What is the responsibility of the institution to address his burnout?</a:t>
            </a:r>
            <a:endParaRPr lang="en-US">
              <a:cs typeface="Calibri"/>
            </a:endParaRPr>
          </a:p>
          <a:p>
            <a:pPr algn="l"/>
            <a:endParaRPr lang="en-US" sz="3200" dirty="0"/>
          </a:p>
          <a:p>
            <a:pPr marL="514350" indent="-514350" algn="l">
              <a:buAutoNum type="alphaUcPeriod"/>
            </a:pPr>
            <a:r>
              <a:rPr lang="en-US" sz="3200" dirty="0"/>
              <a:t>None</a:t>
            </a:r>
          </a:p>
          <a:p>
            <a:pPr marL="514350" indent="-514350" algn="l">
              <a:buAutoNum type="alphaUcPeriod"/>
            </a:pPr>
            <a:r>
              <a:rPr lang="en-US" sz="3200" dirty="0"/>
              <a:t>The institution must have a wellness policy, but does not need to act on individual’s burnout</a:t>
            </a:r>
          </a:p>
          <a:p>
            <a:pPr marL="514350" indent="-514350" algn="l">
              <a:buAutoNum type="alphaUcPeriod"/>
            </a:pPr>
            <a:r>
              <a:rPr lang="en-US" sz="3200" dirty="0"/>
              <a:t>The institution must offer counseling 24 hours a day</a:t>
            </a:r>
          </a:p>
          <a:p>
            <a:pPr marL="514350" indent="-514350" algn="l">
              <a:buAutoNum type="alphaUcPeriod"/>
            </a:pPr>
            <a:r>
              <a:rPr lang="en-US" sz="3200" dirty="0"/>
              <a:t>The institution delegates burnout management to the Chief of the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15910" b="-2"/>
          <a:stretch/>
        </p:blipFill>
        <p:spPr>
          <a:xfrm>
            <a:off x="8376792" y="174999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1954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BA2-DF2C-1D40-B10E-80E4DB34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63" y="501649"/>
            <a:ext cx="10266875" cy="9546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ACGME Well-Being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9C3E6-5436-2340-B09F-F5609C327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1490152"/>
            <a:ext cx="10744200" cy="14575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“</a:t>
            </a:r>
            <a:r>
              <a:rPr lang="en-US" sz="3600" dirty="0"/>
              <a:t>Programs, </a:t>
            </a:r>
            <a:r>
              <a:rPr lang="en-US" sz="3600" dirty="0">
                <a:solidFill>
                  <a:srgbClr val="FFFFFF"/>
                </a:solidFill>
              </a:rPr>
              <a:t>in partnership with their </a:t>
            </a:r>
            <a:r>
              <a:rPr lang="en-US" sz="3600" dirty="0"/>
              <a:t>Sponsoring Institutions, </a:t>
            </a:r>
            <a:r>
              <a:rPr lang="en-US" sz="3600" dirty="0">
                <a:solidFill>
                  <a:srgbClr val="FFFFFF"/>
                </a:solidFill>
              </a:rPr>
              <a:t>have the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same responsibility</a:t>
            </a:r>
            <a:r>
              <a:rPr lang="en-US" sz="3600" dirty="0">
                <a:solidFill>
                  <a:srgbClr val="FFFFFF"/>
                </a:solidFill>
              </a:rPr>
              <a:t> to address well-being as other aspects of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resident competence</a:t>
            </a:r>
            <a:r>
              <a:rPr lang="en-US" sz="3600" dirty="0">
                <a:solidFill>
                  <a:srgbClr val="FFFFFF"/>
                </a:solidFill>
              </a:rPr>
              <a:t>.”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33BB5BD-83B4-DE43-8722-E2600E4A8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58" r="8" b="8"/>
          <a:stretch/>
        </p:blipFill>
        <p:spPr>
          <a:xfrm>
            <a:off x="5291667" y="4709653"/>
            <a:ext cx="1608667" cy="13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3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495"/>
    </mc:Choice>
    <mc:Fallback xmlns="">
      <p:transition spd="slow" advTm="1549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5330" y="265772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Question 3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5330" y="1254109"/>
            <a:ext cx="8031462" cy="4952727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en-US" sz="3200" dirty="0"/>
              <a:t>A cardiothoracic surgery fellow is performing well in all competencies, but she consistently violates the duty hour policy. She asks if she can scrub for a perforated esophagus though this will cause another duty hour violation. What is the best next step?</a:t>
            </a:r>
          </a:p>
          <a:p>
            <a:pPr algn="l"/>
            <a:endParaRPr lang="en-US" sz="3200" dirty="0"/>
          </a:p>
          <a:p>
            <a:pPr marL="514350" indent="-514350" algn="l">
              <a:buAutoNum type="alphaUcPeriod"/>
            </a:pPr>
            <a:r>
              <a:rPr lang="en-US" sz="3200" dirty="0"/>
              <a:t>Tell her no duty hour violations, go home</a:t>
            </a:r>
            <a:endParaRPr lang="en-US" sz="3200" dirty="0">
              <a:cs typeface="Calibri" panose="020F0502020204030204"/>
            </a:endParaRPr>
          </a:p>
          <a:p>
            <a:pPr marL="514350" indent="-514350" algn="l">
              <a:buAutoNum type="alphaUcPeriod"/>
            </a:pPr>
            <a:r>
              <a:rPr lang="en-US" sz="3200" dirty="0"/>
              <a:t>Alter her work hours later in the week to comply with duty hour restrictions.</a:t>
            </a:r>
            <a:endParaRPr lang="en-US"/>
          </a:p>
          <a:p>
            <a:pPr marL="514350" indent="-514350" algn="l">
              <a:buAutoNum type="alphaUcPeriod"/>
            </a:pPr>
            <a:r>
              <a:rPr lang="en-US" sz="3200" dirty="0"/>
              <a:t>Adjust her workload so that she is spending less time rounding</a:t>
            </a:r>
          </a:p>
          <a:p>
            <a:pPr marL="514350" indent="-514350" algn="l">
              <a:buAutoNum type="alphaUcPeriod"/>
            </a:pPr>
            <a:r>
              <a:rPr lang="en-US" sz="3200" dirty="0"/>
              <a:t>Review and revise the trainee schedule to decrease overnight call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15910" b="-2"/>
          <a:stretch/>
        </p:blipFill>
        <p:spPr>
          <a:xfrm>
            <a:off x="8376792" y="174999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5739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6003762"/>
            <a:ext cx="10371220" cy="5080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919541"/>
            <a:ext cx="10371220" cy="402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281D-346B-7148-9D6D-87D0BF98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320"/>
            <a:ext cx="10480964" cy="1325563"/>
          </a:xfrm>
        </p:spPr>
        <p:txBody>
          <a:bodyPr>
            <a:normAutofit/>
          </a:bodyPr>
          <a:lstStyle/>
          <a:p>
            <a:r>
              <a:rPr lang="en-US" u="sng" dirty="0"/>
              <a:t>Individuals within Training Environment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5D3B326-ED3C-4748-A4F1-3608C0C8D4C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5800" y="2073086"/>
          <a:ext cx="10218821" cy="419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5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78"/>
    </mc:Choice>
    <mc:Fallback xmlns="">
      <p:transition spd="slow" advTm="983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ABB38657-4BB9-41D0-8B40-B06D06AE8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</a:blip>
          <a:srcRect l="44968" t="1" r="10050" b="-2"/>
          <a:stretch/>
        </p:blipFill>
        <p:spPr>
          <a:xfrm>
            <a:off x="7886878" y="232616"/>
            <a:ext cx="4305122" cy="6625384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38200" y="3967913"/>
            <a:ext cx="8209547" cy="275122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061665"/>
            <a:ext cx="8209547" cy="2563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2123-DE9E-1F48-9928-F7478453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02" y="1391333"/>
            <a:ext cx="10019900" cy="35844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“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Enhance the meaning </a:t>
            </a:r>
            <a:r>
              <a:rPr lang="en-US" sz="3200" dirty="0">
                <a:latin typeface="Calibri" panose="020F0502020204030204" pitchFamily="34" charset="0"/>
              </a:rPr>
              <a:t>of being a physician”</a:t>
            </a:r>
            <a:endParaRPr lang="en-US" sz="28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Protecting time with patients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Skills commensurate with training goals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Promoting progressive autonomy and flexibility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Developing professional relationships 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From the residents’ perspective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</a:rPr>
              <a:t> being challenged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</a:rPr>
              <a:t> thriving in the process of attaining a goal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</a:rPr>
              <a:t> achieving meaning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</a:rPr>
              <a:t> strong social relatedness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507DA-2B8F-7F46-9901-BE630FF74C3D}"/>
              </a:ext>
            </a:extLst>
          </p:cNvPr>
          <p:cNvSpPr txBox="1"/>
          <p:nvPr/>
        </p:nvSpPr>
        <p:spPr>
          <a:xfrm>
            <a:off x="838200" y="0"/>
            <a:ext cx="62484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Wellness</a:t>
            </a:r>
          </a:p>
        </p:txBody>
      </p:sp>
    </p:spTree>
    <p:extLst>
      <p:ext uri="{BB962C8B-B14F-4D97-AF65-F5344CB8AC3E}">
        <p14:creationId xmlns:p14="http://schemas.microsoft.com/office/powerpoint/2010/main" val="7828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04"/>
    </mc:Choice>
    <mc:Fallback xmlns="">
      <p:transition spd="slow" advTm="7650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ABB38657-4BB9-41D0-8B40-B06D06AE8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</a:blip>
          <a:srcRect l="44968" t="1" r="10050" b="-2"/>
          <a:stretch/>
        </p:blipFill>
        <p:spPr>
          <a:xfrm>
            <a:off x="7886878" y="232616"/>
            <a:ext cx="4305122" cy="6625384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38200" y="3967913"/>
            <a:ext cx="8209547" cy="275122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061665"/>
            <a:ext cx="8209547" cy="2563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2123-DE9E-1F48-9928-F7478453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02" y="1391333"/>
            <a:ext cx="10019900" cy="35844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“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Enhance the meaning </a:t>
            </a:r>
            <a:r>
              <a:rPr lang="en-US" sz="3200" dirty="0">
                <a:latin typeface="Calibri" panose="020F0502020204030204" pitchFamily="34" charset="0"/>
              </a:rPr>
              <a:t>of being a physician”</a:t>
            </a:r>
            <a:endParaRPr lang="en-US" sz="28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Protecting time with patients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Skills commensurate with training goals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Promoting progressive autonomy and flexibility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Developing professional relationships 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From the residents’ perspective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</a:rPr>
              <a:t> being challenged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</a:rPr>
              <a:t> thriving in the process of attaining a goal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</a:rPr>
              <a:t> achieving meaning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</a:rPr>
              <a:t> strong social relatedness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507DA-2B8F-7F46-9901-BE630FF74C3D}"/>
              </a:ext>
            </a:extLst>
          </p:cNvPr>
          <p:cNvSpPr txBox="1"/>
          <p:nvPr/>
        </p:nvSpPr>
        <p:spPr>
          <a:xfrm>
            <a:off x="838200" y="0"/>
            <a:ext cx="62484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Wellness</a:t>
            </a:r>
          </a:p>
        </p:txBody>
      </p:sp>
      <p:pic>
        <p:nvPicPr>
          <p:cNvPr id="9" name="Picture 8" descr="Coronavirus: why an open future has never been more ...">
            <a:extLst>
              <a:ext uri="{FF2B5EF4-FFF2-40B4-BE49-F238E27FC236}">
                <a16:creationId xmlns:a16="http://schemas.microsoft.com/office/drawing/2014/main" id="{A37B8C46-8B69-4C41-9ADB-DB2C51E96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2177" y="1090619"/>
            <a:ext cx="1591140" cy="1574434"/>
          </a:xfrm>
          <a:prstGeom prst="rect">
            <a:avLst/>
          </a:prstGeom>
          <a:effectLst>
            <a:softEdge rad="78868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F96E8-2774-4E01-8EDF-257FA50191ED}"/>
              </a:ext>
            </a:extLst>
          </p:cNvPr>
          <p:cNvSpPr txBox="1">
            <a:spLocks/>
          </p:cNvSpPr>
          <p:nvPr/>
        </p:nvSpPr>
        <p:spPr>
          <a:xfrm>
            <a:off x="8248956" y="5885527"/>
            <a:ext cx="3946779" cy="1038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ea typeface="+mn-lt"/>
                <a:cs typeface="+mn-lt"/>
              </a:rPr>
              <a:t>Resident Experience</a:t>
            </a:r>
            <a:endParaRPr lang="en-US"/>
          </a:p>
          <a:p>
            <a:pPr marL="0" indent="0" algn="r">
              <a:buNone/>
            </a:pPr>
            <a:r>
              <a:rPr lang="en-US"/>
              <a:t>VI.C.1.a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7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04"/>
    </mc:Choice>
    <mc:Fallback xmlns="">
      <p:transition spd="slow" advTm="7650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B121-A2D3-DC47-86B0-067F9C7A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05" y="1903097"/>
            <a:ext cx="5579867" cy="440072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200" dirty="0"/>
              <a:t>Tiredness</a:t>
            </a:r>
          </a:p>
          <a:p>
            <a:pPr marL="457200" lvl="1" indent="0">
              <a:buNone/>
            </a:pPr>
            <a:r>
              <a:rPr lang="en-US" sz="3200" dirty="0"/>
              <a:t>Reduced energy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Increased effort needed to 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	perform tasks effectively </a:t>
            </a:r>
          </a:p>
          <a:p>
            <a:pPr marL="457200" lvl="1" indent="0">
              <a:buNone/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</a:rPr>
              <a:t>	avoid errors</a:t>
            </a:r>
          </a:p>
          <a:p>
            <a:pPr marL="457200" lvl="1" indent="0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457200" lvl="1" indent="0">
              <a:buNone/>
            </a:pPr>
            <a:r>
              <a:rPr lang="en-US" sz="3200">
                <a:cs typeface="Calibri"/>
              </a:rPr>
              <a:t>Duty Hours are not the only way to influence fatigue</a:t>
            </a:r>
            <a:endParaRPr lang="en-US" sz="3200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3B8E9-C119-8049-B5E9-EBE509053DF2}"/>
              </a:ext>
            </a:extLst>
          </p:cNvPr>
          <p:cNvSpPr/>
          <p:nvPr/>
        </p:nvSpPr>
        <p:spPr>
          <a:xfrm>
            <a:off x="1441875" y="695443"/>
            <a:ext cx="465412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Fatigue</a:t>
            </a:r>
          </a:p>
        </p:txBody>
      </p:sp>
      <p:pic>
        <p:nvPicPr>
          <p:cNvPr id="3074" name="Picture 2" descr="FIGURE 7-1 Relationship of residents’ average weekly sleep to average weekly hours of work.">
            <a:extLst>
              <a:ext uri="{FF2B5EF4-FFF2-40B4-BE49-F238E27FC236}">
                <a16:creationId xmlns:a16="http://schemas.microsoft.com/office/drawing/2014/main" id="{186EC9CD-8B7B-D345-9F76-CEDE1D73F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125" r="-6097" b="51875"/>
          <a:stretch/>
        </p:blipFill>
        <p:spPr bwMode="auto">
          <a:xfrm>
            <a:off x="5393411" y="1639270"/>
            <a:ext cx="6836932" cy="50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771"/>
    </mc:Choice>
    <mc:Fallback xmlns="">
      <p:transition spd="slow" advTm="2177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blue chair&#10;&#10;Description automatically generated">
            <a:extLst>
              <a:ext uri="{FF2B5EF4-FFF2-40B4-BE49-F238E27FC236}">
                <a16:creationId xmlns:a16="http://schemas.microsoft.com/office/drawing/2014/main" id="{B6FF2780-2D99-F446-833D-194FB4B6E0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696" r="23298" b="1395"/>
          <a:stretch/>
        </p:blipFill>
        <p:spPr>
          <a:xfrm>
            <a:off x="3809239" y="0"/>
            <a:ext cx="838276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B121-A2D3-DC47-86B0-067F9C7A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06" y="1903096"/>
            <a:ext cx="8972932" cy="453885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lvl="1" indent="0">
              <a:buNone/>
            </a:pPr>
            <a:r>
              <a:rPr lang="en-US" sz="4000" b="1" dirty="0"/>
              <a:t>Chronic workplace stress resulting in</a:t>
            </a:r>
          </a:p>
          <a:p>
            <a:pPr lvl="1">
              <a:lnSpc>
                <a:spcPct val="200000"/>
              </a:lnSpc>
            </a:pPr>
            <a:r>
              <a:rPr lang="en-US" sz="4000" b="1" dirty="0"/>
              <a:t>Exhaustion/Inability To Cope</a:t>
            </a:r>
          </a:p>
          <a:p>
            <a:pPr lvl="1">
              <a:lnSpc>
                <a:spcPct val="200000"/>
              </a:lnSpc>
              <a:spcAft>
                <a:spcPts val="2400"/>
              </a:spcAft>
            </a:pPr>
            <a:r>
              <a:rPr lang="en-US" sz="4000" b="1" dirty="0"/>
              <a:t>Alienation/Isolation/Depersonalization</a:t>
            </a:r>
          </a:p>
          <a:p>
            <a:pPr lvl="1">
              <a:lnSpc>
                <a:spcPts val="3240"/>
              </a:lnSpc>
            </a:pPr>
            <a:r>
              <a:rPr lang="en-US" sz="4000" b="1" dirty="0"/>
              <a:t>Poor Performance/Low Sense of Accomplishment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3B8E9-C119-8049-B5E9-EBE509053DF2}"/>
              </a:ext>
            </a:extLst>
          </p:cNvPr>
          <p:cNvSpPr/>
          <p:nvPr/>
        </p:nvSpPr>
        <p:spPr>
          <a:xfrm>
            <a:off x="1441875" y="695443"/>
            <a:ext cx="465412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Burnout</a:t>
            </a:r>
          </a:p>
        </p:txBody>
      </p:sp>
    </p:spTree>
    <p:extLst>
      <p:ext uri="{BB962C8B-B14F-4D97-AF65-F5344CB8AC3E}">
        <p14:creationId xmlns:p14="http://schemas.microsoft.com/office/powerpoint/2010/main" val="277295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771"/>
    </mc:Choice>
    <mc:Fallback xmlns="">
      <p:transition spd="slow" advTm="217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blue chair&#10;&#10;Description automatically generated">
            <a:extLst>
              <a:ext uri="{FF2B5EF4-FFF2-40B4-BE49-F238E27FC236}">
                <a16:creationId xmlns:a16="http://schemas.microsoft.com/office/drawing/2014/main" id="{B6FF2780-2D99-F446-833D-194FB4B6E0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696" r="23298" b="1395"/>
          <a:stretch/>
        </p:blipFill>
        <p:spPr>
          <a:xfrm>
            <a:off x="3809239" y="0"/>
            <a:ext cx="838276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2CE75-AF67-4F4E-8DFD-EDDFFFA0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466" y="-360299"/>
            <a:ext cx="5804916" cy="1903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dirty="0"/>
              <a:t>Burnout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B121-A2D3-DC47-86B0-067F9C7A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3" y="1833373"/>
            <a:ext cx="8472870" cy="453885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lvl="1">
              <a:lnSpc>
                <a:spcPct val="160000"/>
              </a:lnSpc>
            </a:pPr>
            <a:r>
              <a:rPr lang="en-US" sz="4400" b="1" dirty="0"/>
              <a:t>50-70% of Residents </a:t>
            </a:r>
          </a:p>
          <a:p>
            <a:pPr lvl="1">
              <a:lnSpc>
                <a:spcPct val="160000"/>
              </a:lnSpc>
            </a:pPr>
            <a:r>
              <a:rPr lang="en-US" sz="4400" b="1" dirty="0"/>
              <a:t>40% of Faculty</a:t>
            </a:r>
          </a:p>
          <a:p>
            <a:pPr lvl="1">
              <a:lnSpc>
                <a:spcPct val="160000"/>
              </a:lnSpc>
            </a:pPr>
            <a:r>
              <a:rPr lang="en-US" sz="4400" b="1" dirty="0"/>
              <a:t>Intent to leave medicine</a:t>
            </a:r>
          </a:p>
          <a:p>
            <a:pPr lvl="1">
              <a:lnSpc>
                <a:spcPct val="160000"/>
              </a:lnSpc>
            </a:pPr>
            <a:r>
              <a:rPr lang="en-US" sz="4400" b="1" dirty="0"/>
              <a:t>Depression (12-29%)</a:t>
            </a:r>
          </a:p>
          <a:p>
            <a:pPr lvl="1">
              <a:lnSpc>
                <a:spcPct val="160000"/>
              </a:lnSpc>
            </a:pPr>
            <a:r>
              <a:rPr lang="en-US" sz="4400" b="1" dirty="0"/>
              <a:t>Substance Use/Abuse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10B2F-CE40-E940-A0B3-65D6985C81B8}"/>
              </a:ext>
            </a:extLst>
          </p:cNvPr>
          <p:cNvSpPr/>
          <p:nvPr/>
        </p:nvSpPr>
        <p:spPr>
          <a:xfrm>
            <a:off x="6858382" y="4916641"/>
            <a:ext cx="52101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2800" dirty="0">
                <a:solidFill>
                  <a:srgbClr val="FF9300"/>
                </a:solidFill>
              </a:rPr>
              <a:t>Long work hours and stress are related to burnout</a:t>
            </a:r>
          </a:p>
          <a:p>
            <a:pPr lvl="1" algn="r"/>
            <a:r>
              <a:rPr lang="en-US" sz="2800" dirty="0">
                <a:solidFill>
                  <a:srgbClr val="FF9300"/>
                </a:solidFill>
              </a:rPr>
              <a:t>Cardiothoracic surgeons have high depressions scores</a:t>
            </a:r>
          </a:p>
        </p:txBody>
      </p:sp>
    </p:spTree>
    <p:extLst>
      <p:ext uri="{BB962C8B-B14F-4D97-AF65-F5344CB8AC3E}">
        <p14:creationId xmlns:p14="http://schemas.microsoft.com/office/powerpoint/2010/main" val="57039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771"/>
    </mc:Choice>
    <mc:Fallback xmlns="">
      <p:transition spd="slow" advTm="2177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FA27-82D4-C64D-B9F4-75C52187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898F7A-DDE3-465D-9BDC-AC5CCF2FA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5083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Touch Screen with solid fill">
            <a:extLst>
              <a:ext uri="{FF2B5EF4-FFF2-40B4-BE49-F238E27FC236}">
                <a16:creationId xmlns:a16="http://schemas.microsoft.com/office/drawing/2014/main" id="{3F7F15BA-C9A9-9545-8567-B307535FF25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3968" y="321734"/>
            <a:ext cx="1817032" cy="18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15"/>
    </mc:Choice>
    <mc:Fallback xmlns="">
      <p:transition spd="slow" advTm="11181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blue chair&#10;&#10;Description automatically generated">
            <a:extLst>
              <a:ext uri="{FF2B5EF4-FFF2-40B4-BE49-F238E27FC236}">
                <a16:creationId xmlns:a16="http://schemas.microsoft.com/office/drawing/2014/main" id="{B6FF2780-2D99-F446-833D-194FB4B6E0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696" r="23298" b="1395"/>
          <a:stretch/>
        </p:blipFill>
        <p:spPr>
          <a:xfrm>
            <a:off x="3809239" y="0"/>
            <a:ext cx="838276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2CE75-AF67-4F4E-8DFD-EDDFFFA0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466" y="-360299"/>
            <a:ext cx="5804916" cy="1903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dirty="0"/>
              <a:t>Burnout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B121-A2D3-DC47-86B0-067F9C7A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943" y="1542797"/>
            <a:ext cx="8472870" cy="45388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C47500"/>
                </a:solidFill>
              </a:rPr>
              <a:t>Can lead to </a:t>
            </a:r>
          </a:p>
          <a:p>
            <a:pPr lvl="3">
              <a:lnSpc>
                <a:spcPct val="100000"/>
              </a:lnSpc>
            </a:pPr>
            <a:r>
              <a:rPr lang="en-US" sz="3800" b="1" dirty="0">
                <a:solidFill>
                  <a:srgbClr val="C47500"/>
                </a:solidFill>
              </a:rPr>
              <a:t>medical errors</a:t>
            </a:r>
          </a:p>
          <a:p>
            <a:pPr lvl="3">
              <a:lnSpc>
                <a:spcPct val="100000"/>
              </a:lnSpc>
            </a:pPr>
            <a:r>
              <a:rPr lang="en-US" sz="3800" b="1" dirty="0">
                <a:solidFill>
                  <a:srgbClr val="C47500"/>
                </a:solidFill>
              </a:rPr>
              <a:t>poor patient outcomes</a:t>
            </a:r>
          </a:p>
          <a:p>
            <a:pPr lvl="3">
              <a:lnSpc>
                <a:spcPct val="100000"/>
              </a:lnSpc>
            </a:pPr>
            <a:r>
              <a:rPr lang="en-US" sz="3800" b="1" dirty="0">
                <a:solidFill>
                  <a:srgbClr val="C47500"/>
                </a:solidFill>
              </a:rPr>
              <a:t>problems with professionalism</a:t>
            </a:r>
          </a:p>
          <a:p>
            <a:pPr lvl="3">
              <a:lnSpc>
                <a:spcPct val="100000"/>
              </a:lnSpc>
            </a:pPr>
            <a:r>
              <a:rPr lang="en-US" sz="3800" b="1" dirty="0">
                <a:solidFill>
                  <a:srgbClr val="C47500"/>
                </a:solidFill>
              </a:rPr>
              <a:t>substance abuse </a:t>
            </a:r>
          </a:p>
          <a:p>
            <a:pPr lvl="3">
              <a:lnSpc>
                <a:spcPct val="100000"/>
              </a:lnSpc>
            </a:pPr>
            <a:r>
              <a:rPr lang="en-US" sz="3800" b="1" dirty="0">
                <a:solidFill>
                  <a:srgbClr val="C47500"/>
                </a:solidFill>
              </a:rPr>
              <a:t>intent to leave medicine</a:t>
            </a:r>
          </a:p>
          <a:p>
            <a:pPr lvl="3">
              <a:lnSpc>
                <a:spcPct val="10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~ $7,600 physician/year </a:t>
            </a:r>
          </a:p>
          <a:p>
            <a:pPr marL="1371600" lvl="3" indent="0">
              <a:lnSpc>
                <a:spcPct val="100000"/>
              </a:lnSpc>
              <a:buNone/>
            </a:pPr>
            <a:endParaRPr lang="en-US" sz="3800" b="1" dirty="0">
              <a:solidFill>
                <a:srgbClr val="C47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2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771"/>
    </mc:Choice>
    <mc:Fallback xmlns="">
      <p:transition spd="slow" advTm="2177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CE75-AF67-4F4E-8DFD-EDDFFFA0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16" y="30043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Professional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B121-A2D3-DC47-86B0-067F9C7A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316" y="1347958"/>
            <a:ext cx="6688858" cy="495670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2800" dirty="0"/>
              <a:t>Change in status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Threats to status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Lack of autonomy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Money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Increased work demands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Work outside of training/interest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Discrimination, harassment, bullying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No hope of change in the future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Isolation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FF2780-2D99-F446-833D-194FB4B6E0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05" y="473104"/>
            <a:ext cx="5058051" cy="4890053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30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771"/>
    </mc:Choice>
    <mc:Fallback xmlns="">
      <p:transition spd="slow" advTm="2177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FF2780-2D99-F446-833D-194FB4B6E0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15" y="0"/>
            <a:ext cx="4214285" cy="4439476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CE75-AF67-4F4E-8DFD-EDDFFFA0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16" y="30043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dirty="0"/>
              <a:t>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B121-A2D3-DC47-86B0-067F9C7A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482" y="1355606"/>
            <a:ext cx="9266117" cy="495670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3600" b="1" dirty="0"/>
              <a:t>Suicidal ideation (6-12%)</a:t>
            </a:r>
          </a:p>
          <a:p>
            <a:pPr lvl="1">
              <a:lnSpc>
                <a:spcPct val="100000"/>
              </a:lnSpc>
            </a:pPr>
            <a:r>
              <a:rPr lang="en-US" sz="3600" b="1" dirty="0"/>
              <a:t>Increasing rate of suicide 300-400 annually</a:t>
            </a:r>
          </a:p>
          <a:p>
            <a:pPr lvl="1">
              <a:lnSpc>
                <a:spcPct val="100000"/>
              </a:lnSpc>
            </a:pPr>
            <a:r>
              <a:rPr lang="en-US" sz="3600" b="1" dirty="0"/>
              <a:t>Surgeon suicide risk factors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Male (95.8% of all surgeon suicides)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Age 63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White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Asian/Pacific Islander (OR 5.38)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Civil/legal issues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Mental health history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Substance abuse (38%)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Access to lethal agents</a:t>
            </a:r>
          </a:p>
        </p:txBody>
      </p:sp>
    </p:spTree>
    <p:extLst>
      <p:ext uri="{BB962C8B-B14F-4D97-AF65-F5344CB8AC3E}">
        <p14:creationId xmlns:p14="http://schemas.microsoft.com/office/powerpoint/2010/main" val="55582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771"/>
    </mc:Choice>
    <mc:Fallback xmlns="">
      <p:transition spd="slow" advTm="2177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FF2780-2D99-F446-833D-194FB4B6E0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00" y="2525527"/>
            <a:ext cx="5801181" cy="382877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2CE75-AF67-4F4E-8DFD-EDDFFFA0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Maintaining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B121-A2D3-DC47-86B0-067F9C7A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/>
            <a:r>
              <a:rPr lang="en-US" sz="3200" b="1" dirty="0"/>
              <a:t>Protective factors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coping skills</a:t>
            </a:r>
          </a:p>
          <a:p>
            <a:pPr lvl="2"/>
            <a:r>
              <a:rPr lang="en-US" sz="2800" dirty="0"/>
              <a:t>resilience</a:t>
            </a:r>
          </a:p>
          <a:p>
            <a:pPr lvl="2"/>
            <a:r>
              <a:rPr lang="en-US" sz="2800" dirty="0"/>
              <a:t>religious faith</a:t>
            </a:r>
          </a:p>
          <a:p>
            <a:pPr lvl="2"/>
            <a:r>
              <a:rPr lang="en-US" sz="2800" dirty="0"/>
              <a:t>treatment for mental and physical disorders</a:t>
            </a:r>
          </a:p>
          <a:p>
            <a:pPr lvl="2"/>
            <a:r>
              <a:rPr lang="en-US" sz="2800" dirty="0"/>
              <a:t>social and family support</a:t>
            </a:r>
          </a:p>
          <a:p>
            <a:pPr lvl="2"/>
            <a:r>
              <a:rPr lang="en-US" sz="2800" dirty="0"/>
              <a:t>restricted access to lethal means</a:t>
            </a:r>
          </a:p>
          <a:p>
            <a:pPr lvl="2"/>
            <a:r>
              <a:rPr lang="en-US" sz="2800" dirty="0"/>
              <a:t>health</a:t>
            </a:r>
          </a:p>
          <a:p>
            <a:pPr marL="914400" lvl="2"/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3947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1"/>
    </mc:Choice>
    <mc:Fallback xmlns="">
      <p:transition spd="slow" advTm="2177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Question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37235" y="2248814"/>
            <a:ext cx="7739557" cy="3853891"/>
          </a:xfrm>
        </p:spPr>
        <p:txBody>
          <a:bodyPr anchor="b">
            <a:normAutofit/>
          </a:bodyPr>
          <a:lstStyle/>
          <a:p>
            <a:pPr algn="l"/>
            <a:endParaRPr lang="en-US" sz="3200" dirty="0"/>
          </a:p>
          <a:p>
            <a:pPr algn="l"/>
            <a:r>
              <a:rPr lang="en-US" sz="3200" dirty="0"/>
              <a:t>“I am so burnt out. I am ready to walk out of here, right now.”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What is the cost to the institution in physician burnout?</a:t>
            </a:r>
          </a:p>
          <a:p>
            <a:pPr algn="l"/>
            <a:endParaRPr lang="en-US" sz="3200" dirty="0"/>
          </a:p>
        </p:txBody>
      </p:sp>
      <p:pic>
        <p:nvPicPr>
          <p:cNvPr id="30" name="Picture 4" descr="Hospital with solid fill">
            <a:extLst>
              <a:ext uri="{FF2B5EF4-FFF2-40B4-BE49-F238E27FC236}">
                <a16:creationId xmlns:a16="http://schemas.microsoft.com/office/drawing/2014/main" id="{E86383E5-BBEB-484A-92B9-3B1DA120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76792" y="174999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179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D1F2-4A6A-AB46-AAC2-DA1D2E40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-93665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The Cost of Burnout – Institution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96C9-C8CE-3943-826B-65BD64A4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14" y="474203"/>
            <a:ext cx="6891188" cy="47194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37% higher absenteeism</a:t>
            </a:r>
          </a:p>
          <a:p>
            <a:pPr lvl="1"/>
            <a:r>
              <a:rPr lang="en-US" sz="2400" dirty="0"/>
              <a:t>18% lower productivity </a:t>
            </a:r>
          </a:p>
          <a:p>
            <a:pPr lvl="1"/>
            <a:r>
              <a:rPr lang="en-US" sz="2400" dirty="0"/>
              <a:t>15% lower profitability</a:t>
            </a:r>
          </a:p>
          <a:p>
            <a:pPr lvl="1"/>
            <a:r>
              <a:rPr lang="en-US" sz="2400" dirty="0"/>
              <a:t>Risk of malpractice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Attributable cost of physician burnout in the U.S.</a:t>
            </a:r>
          </a:p>
          <a:p>
            <a:pPr lvl="1"/>
            <a:r>
              <a:rPr lang="en-US" sz="2400" dirty="0"/>
              <a:t>~ $4.6 billion annually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Cost of physician vacancy</a:t>
            </a:r>
          </a:p>
          <a:p>
            <a:pPr lvl="1"/>
            <a:r>
              <a:rPr lang="en-US" sz="2400" dirty="0"/>
              <a:t>Continuity of care</a:t>
            </a:r>
          </a:p>
          <a:p>
            <a:pPr lvl="1"/>
            <a:r>
              <a:rPr lang="en-US" sz="2400" dirty="0"/>
              <a:t>Decline or perception of decline in quality</a:t>
            </a:r>
          </a:p>
          <a:p>
            <a:pPr lvl="1"/>
            <a:r>
              <a:rPr lang="en-US" sz="2400" dirty="0"/>
              <a:t>Recruitment time</a:t>
            </a:r>
          </a:p>
          <a:p>
            <a:pPr lvl="1"/>
            <a:r>
              <a:rPr lang="en-US" sz="2400" dirty="0"/>
              <a:t>$80-100,000 per recruit</a:t>
            </a:r>
          </a:p>
        </p:txBody>
      </p:sp>
      <p:pic>
        <p:nvPicPr>
          <p:cNvPr id="5" name="Picture 4" descr="A close up of a fire&#10;&#10;Description automatically generated">
            <a:extLst>
              <a:ext uri="{FF2B5EF4-FFF2-40B4-BE49-F238E27FC236}">
                <a16:creationId xmlns:a16="http://schemas.microsoft.com/office/drawing/2014/main" id="{93C32B73-7E64-364F-957B-6FBCE83F2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" r="2507" b="6593"/>
          <a:stretch/>
        </p:blipFill>
        <p:spPr>
          <a:xfrm>
            <a:off x="7777393" y="1976277"/>
            <a:ext cx="4414606" cy="4559989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69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16"/>
    </mc:Choice>
    <mc:Fallback xmlns="">
      <p:transition spd="slow" advTm="4921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6003762"/>
            <a:ext cx="10371220" cy="5080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919541"/>
            <a:ext cx="10371220" cy="402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281D-346B-7148-9D6D-87D0BF98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320"/>
            <a:ext cx="10480964" cy="1325563"/>
          </a:xfrm>
        </p:spPr>
        <p:txBody>
          <a:bodyPr>
            <a:normAutofit/>
          </a:bodyPr>
          <a:lstStyle/>
          <a:p>
            <a:r>
              <a:rPr lang="en-US" u="sng" dirty="0"/>
              <a:t>Individuals within Training Environment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5D3B326-ED3C-4748-A4F1-3608C0C8D4C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5800" y="2073086"/>
          <a:ext cx="10218821" cy="419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1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78"/>
    </mc:Choice>
    <mc:Fallback xmlns="">
      <p:transition spd="slow" advTm="9837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34702" y="2124112"/>
            <a:ext cx="7464998" cy="3853891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/>
              <a:t>“Ridiculous! I am so burnt out. I am ready to walk out of here, right now.”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What is the institution doing?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“Can I scrub on the perforated esophagus?”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15910" b="-2"/>
          <a:stretch/>
        </p:blipFill>
        <p:spPr>
          <a:xfrm>
            <a:off x="8376792" y="174999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549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FA27-82D4-C64D-B9F4-75C52187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898F7A-DDE3-465D-9BDC-AC5CCF2FA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680534"/>
              </p:ext>
            </p:extLst>
          </p:nvPr>
        </p:nvGraphicFramePr>
        <p:xfrm>
          <a:off x="887361" y="13340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51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15"/>
    </mc:Choice>
    <mc:Fallback xmlns="">
      <p:transition spd="slow" advTm="11181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76324"/>
              </p:ext>
            </p:extLst>
          </p:nvPr>
        </p:nvGraphicFramePr>
        <p:xfrm>
          <a:off x="838200" y="90151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87" y="4585332"/>
            <a:ext cx="2084131" cy="2112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b="20148"/>
          <a:stretch/>
        </p:blipFill>
        <p:spPr>
          <a:xfrm>
            <a:off x="139711" y="4508131"/>
            <a:ext cx="1837765" cy="21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Question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593" y="1306694"/>
            <a:ext cx="7464998" cy="3853891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/>
              <a:t>Your 62-year-old partner is arguing with the O.R. front desk about a new </a:t>
            </a:r>
            <a:r>
              <a:rPr lang="en-US" sz="3200" u="sng" dirty="0"/>
              <a:t>O.R. Attire Policy</a:t>
            </a:r>
            <a:r>
              <a:rPr lang="en-US" sz="3200" dirty="0"/>
              <a:t>. He turns to you and says, 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“Ridiculous!! I am so burnt out. I am ready to walk out of here, right now.”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15910" b="-2"/>
          <a:stretch/>
        </p:blipFill>
        <p:spPr>
          <a:xfrm>
            <a:off x="8376792" y="174999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2251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5330" y="265772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Question 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5330" y="1254109"/>
            <a:ext cx="8031462" cy="4952727"/>
          </a:xfrm>
        </p:spPr>
        <p:txBody>
          <a:bodyPr anchor="b">
            <a:normAutofit fontScale="92500" lnSpcReduction="20000"/>
          </a:bodyPr>
          <a:lstStyle/>
          <a:p>
            <a:pPr algn="l"/>
            <a:r>
              <a:rPr lang="en-US" sz="3200" dirty="0"/>
              <a:t>Your 62-year-old partner is arguing with the O.R. front desk about a new </a:t>
            </a:r>
            <a:r>
              <a:rPr lang="en-US" sz="3200" u="sng" dirty="0"/>
              <a:t>O.R. Attire Policy</a:t>
            </a:r>
            <a:r>
              <a:rPr lang="en-US" sz="3200" dirty="0"/>
              <a:t>. He turns to you and says, 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“Ridiculous! I am so burnt out. I am ready to walk out of here, right now.” What is the next best step?</a:t>
            </a:r>
          </a:p>
          <a:p>
            <a:pPr algn="l"/>
            <a:endParaRPr lang="en-US" sz="3200" dirty="0"/>
          </a:p>
          <a:p>
            <a:pPr marL="514350" indent="-514350" algn="l">
              <a:buAutoNum type="alphaUcPeriod"/>
            </a:pPr>
            <a:r>
              <a:rPr lang="en-US" sz="3200" dirty="0"/>
              <a:t>Diffuse the situation by changing the subject</a:t>
            </a:r>
          </a:p>
          <a:p>
            <a:pPr marL="514350" indent="-514350" algn="l">
              <a:buAutoNum type="alphaUcPeriod"/>
            </a:pPr>
            <a:r>
              <a:rPr lang="en-US" sz="3200" dirty="0"/>
              <a:t>Call him later to ask about his wellness</a:t>
            </a:r>
          </a:p>
          <a:p>
            <a:pPr marL="514350" indent="-514350" algn="l">
              <a:buAutoNum type="alphaUcPeriod"/>
            </a:pPr>
            <a:r>
              <a:rPr lang="en-US" sz="3200" dirty="0"/>
              <a:t>Report his actions to the Chief</a:t>
            </a:r>
          </a:p>
          <a:p>
            <a:pPr marL="514350" indent="-514350" algn="l">
              <a:buAutoNum type="alphaUcPeriod"/>
            </a:pPr>
            <a:r>
              <a:rPr lang="en-US" sz="3200" dirty="0"/>
              <a:t>Report his actions to the Program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15910" b="-2"/>
          <a:stretch/>
        </p:blipFill>
        <p:spPr>
          <a:xfrm>
            <a:off x="8376792" y="174999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270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00317" y="914251"/>
            <a:ext cx="7464998" cy="4148859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/>
              <a:t>“I am so burnt out. I am ready to walk out of here, right now.”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What is your responsibility?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800" dirty="0"/>
              <a:t>As a colleague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800" dirty="0"/>
              <a:t>As a faculty member/trainee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800" dirty="0"/>
              <a:t>As a Program Director</a:t>
            </a:r>
          </a:p>
        </p:txBody>
      </p:sp>
      <p:pic>
        <p:nvPicPr>
          <p:cNvPr id="5" name="Picture 4" descr="Confused person with solid fill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76792" y="174999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2736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49478" y="668444"/>
            <a:ext cx="7464998" cy="3829311"/>
          </a:xfrm>
        </p:spPr>
        <p:txBody>
          <a:bodyPr anchor="b">
            <a:normAutofit fontScale="70000" lnSpcReduction="20000"/>
          </a:bodyPr>
          <a:lstStyle/>
          <a:p>
            <a:pPr algn="l"/>
            <a:r>
              <a:rPr lang="en-US" sz="5800" b="1" dirty="0"/>
              <a:t>“I am so burnt out. I am ready to walk out of here, right now.”</a:t>
            </a:r>
          </a:p>
          <a:p>
            <a:pPr algn="l"/>
            <a:endParaRPr lang="en-US" sz="4000" b="1" dirty="0">
              <a:cs typeface="Calibri"/>
            </a:endParaRPr>
          </a:p>
          <a:p>
            <a:pPr algn="l"/>
            <a:endParaRPr lang="en-US" sz="4000" b="1" dirty="0">
              <a:cs typeface="Calibri"/>
            </a:endParaRPr>
          </a:p>
          <a:p>
            <a:pPr algn="l"/>
            <a:endParaRPr lang="en-US" sz="4000" b="1" dirty="0">
              <a:cs typeface="Calibri"/>
            </a:endParaRPr>
          </a:p>
          <a:p>
            <a:pPr algn="l"/>
            <a:endParaRPr lang="en-US" sz="3200" dirty="0"/>
          </a:p>
          <a:p>
            <a:pPr algn="l"/>
            <a:r>
              <a:rPr lang="en-US" sz="5800" dirty="0"/>
              <a:t>What can happen?</a:t>
            </a:r>
            <a:endParaRPr lang="en-US" sz="5800" dirty="0">
              <a:cs typeface="Calibri"/>
            </a:endParaRPr>
          </a:p>
        </p:txBody>
      </p:sp>
      <p:pic>
        <p:nvPicPr>
          <p:cNvPr id="5" name="Picture 4" descr="Confused person with solid fill">
            <a:extLst>
              <a:ext uri="{FF2B5EF4-FFF2-40B4-BE49-F238E27FC236}">
                <a16:creationId xmlns:a16="http://schemas.microsoft.com/office/drawing/2014/main" id="{7132AFC4-F615-4EB9-B655-B982EF82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76792" y="1749993"/>
            <a:ext cx="3358007" cy="335800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9790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BA2-DF2C-1D40-B10E-80E4DB34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62" y="138923"/>
            <a:ext cx="10266875" cy="9546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ACGME Well-Being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9C3E6-5436-2340-B09F-F5609C327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035605"/>
            <a:ext cx="10744200" cy="14575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The creation of a learning and working environment with a </a:t>
            </a:r>
            <a:r>
              <a:rPr lang="en-US" sz="3600" dirty="0"/>
              <a:t>culture of respect and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accountability for physician well-being </a:t>
            </a:r>
            <a:r>
              <a:rPr lang="en-US" sz="3600" dirty="0">
                <a:solidFill>
                  <a:srgbClr val="FFFFFF"/>
                </a:solidFill>
              </a:rPr>
              <a:t>is crucial to physicians’ ability to deliver the safest, best possible care to patients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33BB5BD-83B4-DE43-8722-E2600E4A8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58" r="8" b="8"/>
          <a:stretch/>
        </p:blipFill>
        <p:spPr>
          <a:xfrm>
            <a:off x="5291667" y="4709653"/>
            <a:ext cx="1608667" cy="13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39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6003762"/>
            <a:ext cx="10371220" cy="5080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919541"/>
            <a:ext cx="10371220" cy="402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281D-346B-7148-9D6D-87D0BF98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320"/>
            <a:ext cx="10480964" cy="1325563"/>
          </a:xfrm>
        </p:spPr>
        <p:txBody>
          <a:bodyPr>
            <a:normAutofit/>
          </a:bodyPr>
          <a:lstStyle/>
          <a:p>
            <a:r>
              <a:rPr lang="en-US" u="sng" dirty="0"/>
              <a:t>Individuals within Training Environment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5D3B326-ED3C-4748-A4F1-3608C0C8D4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2169354"/>
              </p:ext>
            </p:extLst>
          </p:nvPr>
        </p:nvGraphicFramePr>
        <p:xfrm>
          <a:off x="685800" y="2073086"/>
          <a:ext cx="10218821" cy="419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Touch Screen with solid fill">
            <a:extLst>
              <a:ext uri="{FF2B5EF4-FFF2-40B4-BE49-F238E27FC236}">
                <a16:creationId xmlns:a16="http://schemas.microsoft.com/office/drawing/2014/main" id="{2D559D72-B8A7-0B47-B4A0-B552AD3BD7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4968" y="135754"/>
            <a:ext cx="1817032" cy="18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78"/>
    </mc:Choice>
    <mc:Fallback xmlns="">
      <p:transition spd="slow" advTm="983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6003762"/>
            <a:ext cx="10371220" cy="5080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919541"/>
            <a:ext cx="10371220" cy="402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281D-346B-7148-9D6D-87D0BF98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320"/>
            <a:ext cx="8943474" cy="1325563"/>
          </a:xfrm>
        </p:spPr>
        <p:txBody>
          <a:bodyPr>
            <a:normAutofit/>
          </a:bodyPr>
          <a:lstStyle/>
          <a:p>
            <a:r>
              <a:rPr lang="en-US" u="sng" dirty="0"/>
              <a:t>Program Directors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EF7D6A0-092F-4840-AD57-0B5A14B73A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9515766"/>
              </p:ext>
            </p:extLst>
          </p:nvPr>
        </p:nvGraphicFramePr>
        <p:xfrm>
          <a:off x="685800" y="1399310"/>
          <a:ext cx="10218821" cy="486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A90B1EF7-B7AD-9041-834D-9ECFD4369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3800" y="237619"/>
            <a:ext cx="4521745" cy="4521745"/>
          </a:xfrm>
          <a:prstGeom prst="rect">
            <a:avLst/>
          </a:prstGeom>
        </p:spPr>
      </p:pic>
      <p:pic>
        <p:nvPicPr>
          <p:cNvPr id="8" name="Graphic 7" descr="Touch Screen with solid fill">
            <a:extLst>
              <a:ext uri="{FF2B5EF4-FFF2-40B4-BE49-F238E27FC236}">
                <a16:creationId xmlns:a16="http://schemas.microsoft.com/office/drawing/2014/main" id="{0AFE7F67-FFC2-BC44-822D-D7DEFC58AE8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284" y="47753"/>
            <a:ext cx="1817032" cy="18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78"/>
    </mc:Choice>
    <mc:Fallback xmlns="">
      <p:transition spd="slow" advTm="9837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973AABA96894B9724CB53AE916897" ma:contentTypeVersion="14" ma:contentTypeDescription="Create a new document." ma:contentTypeScope="" ma:versionID="e6e16244a082e354a79835021fd18e22">
  <xsd:schema xmlns:xsd="http://www.w3.org/2001/XMLSchema" xmlns:xs="http://www.w3.org/2001/XMLSchema" xmlns:p="http://schemas.microsoft.com/office/2006/metadata/properties" xmlns:ns1="http://schemas.microsoft.com/sharepoint/v3" xmlns:ns2="46aed8dd-b3c0-4c22-9a49-84f7814b00d7" xmlns:ns3="27af31e0-122d-4108-b3a5-e4723d15d204" targetNamespace="http://schemas.microsoft.com/office/2006/metadata/properties" ma:root="true" ma:fieldsID="6cb8a8ea712e633460f79efb421acd1b" ns1:_="" ns2:_="" ns3:_="">
    <xsd:import namespace="http://schemas.microsoft.com/sharepoint/v3"/>
    <xsd:import namespace="46aed8dd-b3c0-4c22-9a49-84f7814b00d7"/>
    <xsd:import namespace="27af31e0-122d-4108-b3a5-e4723d15d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ed8dd-b3c0-4c22-9a49-84f7814b0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31e0-122d-4108-b3a5-e4723d15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978932-E7A6-464C-8D3A-7185BCF27B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89C811-357C-4095-8EE2-E28194347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aed8dd-b3c0-4c22-9a49-84f7814b00d7"/>
    <ds:schemaRef ds:uri="27af31e0-122d-4108-b3a5-e4723d15d2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328DCA-06E1-4381-AA57-2B5644F17C3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2182</Words>
  <Application>Microsoft Office PowerPoint</Application>
  <PresentationFormat>Widescreen</PresentationFormat>
  <Paragraphs>305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Cardiothoracic Surgery Wellness  TSDA Faculty Development Series General Audience</vt:lpstr>
      <vt:lpstr>Objectives</vt:lpstr>
      <vt:lpstr>Question</vt:lpstr>
      <vt:lpstr>Question 1</vt:lpstr>
      <vt:lpstr>PowerPoint Presentation</vt:lpstr>
      <vt:lpstr>PowerPoint Presentation</vt:lpstr>
      <vt:lpstr>ACGME Well-Being Requirements</vt:lpstr>
      <vt:lpstr>Individuals within Training Environment</vt:lpstr>
      <vt:lpstr>Program Directors</vt:lpstr>
      <vt:lpstr>PowerPoint Presentation</vt:lpstr>
      <vt:lpstr>Question 2</vt:lpstr>
      <vt:lpstr>ACGME Well-Being Requirements</vt:lpstr>
      <vt:lpstr>Question 3</vt:lpstr>
      <vt:lpstr>Individuals within Training Environment</vt:lpstr>
      <vt:lpstr>PowerPoint Presentation</vt:lpstr>
      <vt:lpstr>PowerPoint Presentation</vt:lpstr>
      <vt:lpstr>PowerPoint Presentation</vt:lpstr>
      <vt:lpstr>PowerPoint Presentation</vt:lpstr>
      <vt:lpstr>Burnout</vt:lpstr>
      <vt:lpstr>Burnout</vt:lpstr>
      <vt:lpstr>Professional Stress</vt:lpstr>
      <vt:lpstr>Suicide</vt:lpstr>
      <vt:lpstr>Maintaining Wellness</vt:lpstr>
      <vt:lpstr>Question</vt:lpstr>
      <vt:lpstr>The Cost of Burnout – Institution</vt:lpstr>
      <vt:lpstr>Individuals within Training Environment</vt:lpstr>
      <vt:lpstr>Questions</vt:lpstr>
      <vt:lpstr>Objectives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Cardiothoracic Surgery Wellness</dc:title>
  <dc:creator>Romy Fajardo</dc:creator>
  <cp:lastModifiedBy>Pebworth, Rachel</cp:lastModifiedBy>
  <cp:revision>123</cp:revision>
  <dcterms:created xsi:type="dcterms:W3CDTF">2020-05-29T21:12:44Z</dcterms:created>
  <dcterms:modified xsi:type="dcterms:W3CDTF">2022-02-23T16:21:16Z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0x010100B2A973AABA96894B9724CB53AE916897</vt:lpwstr>
  </property>
</Properties>
</file>